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28"/>
  </p:notesMasterIdLst>
  <p:sldIdLst>
    <p:sldId id="257" r:id="rId2"/>
    <p:sldId id="507" r:id="rId3"/>
    <p:sldId id="274" r:id="rId4"/>
    <p:sldId id="258" r:id="rId5"/>
    <p:sldId id="259" r:id="rId6"/>
    <p:sldId id="260" r:id="rId7"/>
    <p:sldId id="261" r:id="rId8"/>
    <p:sldId id="265" r:id="rId9"/>
    <p:sldId id="264" r:id="rId10"/>
    <p:sldId id="263" r:id="rId11"/>
    <p:sldId id="262" r:id="rId12"/>
    <p:sldId id="502" r:id="rId13"/>
    <p:sldId id="506" r:id="rId14"/>
    <p:sldId id="500" r:id="rId15"/>
    <p:sldId id="499" r:id="rId16"/>
    <p:sldId id="285" r:id="rId17"/>
    <p:sldId id="284" r:id="rId18"/>
    <p:sldId id="269" r:id="rId19"/>
    <p:sldId id="278" r:id="rId20"/>
    <p:sldId id="277" r:id="rId21"/>
    <p:sldId id="281" r:id="rId22"/>
    <p:sldId id="280" r:id="rId23"/>
    <p:sldId id="282" r:id="rId24"/>
    <p:sldId id="501" r:id="rId25"/>
    <p:sldId id="287" r:id="rId26"/>
    <p:sldId id="267" r:id="rId27"/>
  </p:sldIdLst>
  <p:sldSz cx="16256000" cy="10160000"/>
  <p:notesSz cx="9926638" cy="6797675"/>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1013" y="48"/>
      </p:cViewPr>
      <p:guideLst>
        <p:guide orient="horz" pos="2880"/>
        <p:guide pos="2160"/>
      </p:guideLst>
    </p:cSldViewPr>
  </p:slideViewPr>
  <p:notesTextViewPr>
    <p:cViewPr>
      <p:scale>
        <a:sx n="100" d="100"/>
        <a:sy n="100" d="100"/>
      </p:scale>
      <p:origin x="0" y="0"/>
    </p:cViewPr>
  </p:notesTextViewPr>
  <p:sorterViewPr>
    <p:cViewPr varScale="1">
      <p:scale>
        <a:sx n="100" d="100"/>
        <a:sy n="100" d="100"/>
      </p:scale>
      <p:origin x="0" y="-409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6CDE33-455A-471C-A7FE-4EB2E126E477}" type="doc">
      <dgm:prSet loTypeId="urn:microsoft.com/office/officeart/2005/8/layout/chevron1" loCatId="process" qsTypeId="urn:microsoft.com/office/officeart/2005/8/quickstyle/simple1" qsCatId="simple" csTypeId="urn:microsoft.com/office/officeart/2005/8/colors/accent1_2" csCatId="accent1" phldr="1"/>
      <dgm:spPr/>
    </dgm:pt>
    <dgm:pt modelId="{A62713E8-A929-449B-80D5-91C63A97F08F}" type="pres">
      <dgm:prSet presAssocID="{6F6CDE33-455A-471C-A7FE-4EB2E126E477}" presName="Name0" presStyleCnt="0">
        <dgm:presLayoutVars>
          <dgm:dir/>
          <dgm:animLvl val="lvl"/>
          <dgm:resizeHandles val="exact"/>
        </dgm:presLayoutVars>
      </dgm:prSet>
      <dgm:spPr/>
    </dgm:pt>
  </dgm:ptLst>
  <dgm:cxnLst>
    <dgm:cxn modelId="{0BCBF844-7BE3-4588-B6D9-29A65064C1C3}" type="presOf" srcId="{6F6CDE33-455A-471C-A7FE-4EB2E126E477}" destId="{A62713E8-A929-449B-80D5-91C63A97F08F}" srcOrd="0" destOrd="0" presId="urn:microsoft.com/office/officeart/2005/8/layout/chevron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4301220" cy="340946"/>
          </a:xfrm>
          <a:prstGeom prst="rect">
            <a:avLst/>
          </a:prstGeom>
        </p:spPr>
        <p:txBody>
          <a:bodyPr vert="horz" lIns="57891" tIns="28945" rIns="57891" bIns="28945" rtlCol="0"/>
          <a:lstStyle>
            <a:lvl1pPr algn="l">
              <a:defRPr sz="800"/>
            </a:lvl1pPr>
          </a:lstStyle>
          <a:p>
            <a:endParaRPr lang="da-DK"/>
          </a:p>
        </p:txBody>
      </p:sp>
      <p:sp>
        <p:nvSpPr>
          <p:cNvPr id="3" name="Pladsholder til dato 2"/>
          <p:cNvSpPr>
            <a:spLocks noGrp="1"/>
          </p:cNvSpPr>
          <p:nvPr>
            <p:ph type="dt" idx="1"/>
          </p:nvPr>
        </p:nvSpPr>
        <p:spPr>
          <a:xfrm>
            <a:off x="5622510" y="0"/>
            <a:ext cx="4302189" cy="340946"/>
          </a:xfrm>
          <a:prstGeom prst="rect">
            <a:avLst/>
          </a:prstGeom>
        </p:spPr>
        <p:txBody>
          <a:bodyPr vert="horz" lIns="57891" tIns="28945" rIns="57891" bIns="28945" rtlCol="0"/>
          <a:lstStyle>
            <a:lvl1pPr algn="r">
              <a:defRPr sz="800"/>
            </a:lvl1pPr>
          </a:lstStyle>
          <a:p>
            <a:fld id="{FA7954D0-E946-4A47-88DE-CF4978002BBA}" type="datetimeFigureOut">
              <a:rPr lang="da-DK" smtClean="0"/>
              <a:t>05-12-2022</a:t>
            </a:fld>
            <a:endParaRPr lang="da-DK"/>
          </a:p>
        </p:txBody>
      </p:sp>
      <p:sp>
        <p:nvSpPr>
          <p:cNvPr id="4" name="Pladsholder til slidebillede 3"/>
          <p:cNvSpPr>
            <a:spLocks noGrp="1" noRot="1" noChangeAspect="1"/>
          </p:cNvSpPr>
          <p:nvPr>
            <p:ph type="sldImg" idx="2"/>
          </p:nvPr>
        </p:nvSpPr>
        <p:spPr>
          <a:xfrm>
            <a:off x="3128963" y="849313"/>
            <a:ext cx="3668712" cy="2293937"/>
          </a:xfrm>
          <a:prstGeom prst="rect">
            <a:avLst/>
          </a:prstGeom>
          <a:noFill/>
          <a:ln w="12700">
            <a:solidFill>
              <a:prstClr val="black"/>
            </a:solidFill>
          </a:ln>
        </p:spPr>
        <p:txBody>
          <a:bodyPr vert="horz" lIns="57891" tIns="28945" rIns="57891" bIns="28945" rtlCol="0" anchor="ctr"/>
          <a:lstStyle/>
          <a:p>
            <a:endParaRPr lang="da-DK"/>
          </a:p>
        </p:txBody>
      </p:sp>
      <p:sp>
        <p:nvSpPr>
          <p:cNvPr id="5" name="Pladsholder til noter 4"/>
          <p:cNvSpPr>
            <a:spLocks noGrp="1"/>
          </p:cNvSpPr>
          <p:nvPr>
            <p:ph type="body" sz="quarter" idx="3"/>
          </p:nvPr>
        </p:nvSpPr>
        <p:spPr>
          <a:xfrm>
            <a:off x="992664" y="3271381"/>
            <a:ext cx="7941310" cy="2676585"/>
          </a:xfrm>
          <a:prstGeom prst="rect">
            <a:avLst/>
          </a:prstGeom>
        </p:spPr>
        <p:txBody>
          <a:bodyPr vert="horz" lIns="57891" tIns="28945" rIns="57891" bIns="28945"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6456730"/>
            <a:ext cx="4301220" cy="340946"/>
          </a:xfrm>
          <a:prstGeom prst="rect">
            <a:avLst/>
          </a:prstGeom>
        </p:spPr>
        <p:txBody>
          <a:bodyPr vert="horz" lIns="57891" tIns="28945" rIns="57891" bIns="28945" rtlCol="0" anchor="b"/>
          <a:lstStyle>
            <a:lvl1pPr algn="l">
              <a:defRPr sz="800"/>
            </a:lvl1pPr>
          </a:lstStyle>
          <a:p>
            <a:endParaRPr lang="da-DK"/>
          </a:p>
        </p:txBody>
      </p:sp>
      <p:sp>
        <p:nvSpPr>
          <p:cNvPr id="7" name="Pladsholder til slidenummer 6"/>
          <p:cNvSpPr>
            <a:spLocks noGrp="1"/>
          </p:cNvSpPr>
          <p:nvPr>
            <p:ph type="sldNum" sz="quarter" idx="5"/>
          </p:nvPr>
        </p:nvSpPr>
        <p:spPr>
          <a:xfrm>
            <a:off x="5622510" y="6456730"/>
            <a:ext cx="4302189" cy="340946"/>
          </a:xfrm>
          <a:prstGeom prst="rect">
            <a:avLst/>
          </a:prstGeom>
        </p:spPr>
        <p:txBody>
          <a:bodyPr vert="horz" lIns="57891" tIns="28945" rIns="57891" bIns="28945" rtlCol="0" anchor="b"/>
          <a:lstStyle>
            <a:lvl1pPr algn="r">
              <a:defRPr sz="800"/>
            </a:lvl1pPr>
          </a:lstStyle>
          <a:p>
            <a:fld id="{8E8AFC99-2429-4459-9CD9-2AB485900D4E}" type="slidenum">
              <a:rPr lang="da-DK" smtClean="0"/>
              <a:t>‹nr.›</a:t>
            </a:fld>
            <a:endParaRPr lang="da-DK"/>
          </a:p>
        </p:txBody>
      </p:sp>
    </p:spTree>
    <p:extLst>
      <p:ext uri="{BB962C8B-B14F-4D97-AF65-F5344CB8AC3E}">
        <p14:creationId xmlns:p14="http://schemas.microsoft.com/office/powerpoint/2010/main" val="891097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7638">
              <a:spcBef>
                <a:spcPts val="3"/>
              </a:spcBef>
              <a:tabLst>
                <a:tab pos="334479" algn="l"/>
              </a:tabLst>
            </a:pPr>
            <a:r>
              <a:rPr lang="da-DK" spc="-6" dirty="0">
                <a:latin typeface="Verdana"/>
              </a:rPr>
              <a:t>• Tekniske undersøgelser fx de miljømæssige og tekniske forhold på de arealer, som er bragt i spil med havnens udspil og på stenbæksholmsiden.</a:t>
            </a:r>
          </a:p>
          <a:p>
            <a:pPr marL="334077" indent="-326439">
              <a:spcBef>
                <a:spcPts val="3"/>
              </a:spcBef>
              <a:buAutoNum type="arabicPeriod"/>
              <a:tabLst>
                <a:tab pos="334479" algn="l"/>
              </a:tabLst>
            </a:pPr>
            <a:endParaRPr lang="da-DK" spc="-6" dirty="0">
              <a:latin typeface="Verdana"/>
            </a:endParaRPr>
          </a:p>
          <a:p>
            <a:pPr marL="7638">
              <a:spcBef>
                <a:spcPts val="3"/>
              </a:spcBef>
              <a:tabLst>
                <a:tab pos="334479" algn="l"/>
              </a:tabLst>
            </a:pPr>
            <a:r>
              <a:rPr lang="da-DK" spc="-6" dirty="0">
                <a:latin typeface="Verdana"/>
              </a:rPr>
              <a:t>• Planlægningsmæssigt skal der undersøges forholdet til naboer, de trafikale mønstre på de to placeringer etc.</a:t>
            </a:r>
          </a:p>
          <a:p>
            <a:pPr marL="334077" indent="-326439">
              <a:spcBef>
                <a:spcPts val="3"/>
              </a:spcBef>
              <a:buAutoNum type="arabicPeriod"/>
              <a:tabLst>
                <a:tab pos="334479" algn="l"/>
              </a:tabLst>
            </a:pPr>
            <a:endParaRPr lang="da-DK" spc="-6" dirty="0">
              <a:latin typeface="Verdana"/>
            </a:endParaRPr>
          </a:p>
          <a:p>
            <a:pPr marL="7638">
              <a:spcBef>
                <a:spcPts val="3"/>
              </a:spcBef>
              <a:tabLst>
                <a:tab pos="334479" algn="l"/>
              </a:tabLst>
            </a:pPr>
            <a:r>
              <a:rPr lang="da-DK" spc="-6" dirty="0">
                <a:latin typeface="Verdana"/>
              </a:rPr>
              <a:t>• Kundehensyn (forretningsmæssige overvejelser)  E &amp; Y</a:t>
            </a:r>
          </a:p>
          <a:p>
            <a:pPr marL="7638">
              <a:spcBef>
                <a:spcPts val="3"/>
              </a:spcBef>
              <a:tabLst>
                <a:tab pos="334479" algn="l"/>
              </a:tabLst>
            </a:pPr>
            <a:endParaRPr lang="da-DK" spc="-6" dirty="0">
              <a:latin typeface="Verdana"/>
            </a:endParaRPr>
          </a:p>
          <a:p>
            <a:pPr marL="7638">
              <a:spcBef>
                <a:spcPts val="3"/>
              </a:spcBef>
              <a:tabLst>
                <a:tab pos="334479" algn="l"/>
              </a:tabLst>
            </a:pPr>
            <a:r>
              <a:rPr lang="da-DK" spc="-6" dirty="0">
                <a:latin typeface="Verdana"/>
              </a:rPr>
              <a:t>+ De kommunaløkonomiske risici</a:t>
            </a:r>
          </a:p>
          <a:p>
            <a:endParaRPr lang="da-DK" dirty="0"/>
          </a:p>
        </p:txBody>
      </p:sp>
      <p:sp>
        <p:nvSpPr>
          <p:cNvPr id="4" name="Pladsholder til slidenummer 3"/>
          <p:cNvSpPr>
            <a:spLocks noGrp="1"/>
          </p:cNvSpPr>
          <p:nvPr>
            <p:ph type="sldNum" sz="quarter" idx="5"/>
          </p:nvPr>
        </p:nvSpPr>
        <p:spPr/>
        <p:txBody>
          <a:bodyPr/>
          <a:lstStyle/>
          <a:p>
            <a:fld id="{8E8AFC99-2429-4459-9CD9-2AB485900D4E}" type="slidenum">
              <a:rPr lang="da-DK" smtClean="0"/>
              <a:t>5</a:t>
            </a:fld>
            <a:endParaRPr lang="da-DK"/>
          </a:p>
        </p:txBody>
      </p:sp>
    </p:spTree>
    <p:extLst>
      <p:ext uri="{BB962C8B-B14F-4D97-AF65-F5344CB8AC3E}">
        <p14:creationId xmlns:p14="http://schemas.microsoft.com/office/powerpoint/2010/main" val="2846287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7638">
              <a:spcBef>
                <a:spcPts val="3"/>
              </a:spcBef>
              <a:tabLst>
                <a:tab pos="334479" algn="l"/>
              </a:tabLst>
            </a:pPr>
            <a:r>
              <a:rPr lang="da-DK" spc="-6" dirty="0">
                <a:latin typeface="Verdana"/>
              </a:rPr>
              <a:t>• Tekniske undersøgelser fx de miljømæssige og tekniske forhold på de arealer, som er bragt i spil med havnens udspil og på stenbæksholmsiden.</a:t>
            </a:r>
          </a:p>
          <a:p>
            <a:pPr marL="334077" indent="-326439">
              <a:spcBef>
                <a:spcPts val="3"/>
              </a:spcBef>
              <a:buAutoNum type="arabicPeriod"/>
              <a:tabLst>
                <a:tab pos="334479" algn="l"/>
              </a:tabLst>
            </a:pPr>
            <a:endParaRPr lang="da-DK" spc="-6" dirty="0">
              <a:latin typeface="Verdana"/>
            </a:endParaRPr>
          </a:p>
          <a:p>
            <a:pPr marL="7638">
              <a:spcBef>
                <a:spcPts val="3"/>
              </a:spcBef>
              <a:tabLst>
                <a:tab pos="334479" algn="l"/>
              </a:tabLst>
            </a:pPr>
            <a:r>
              <a:rPr lang="da-DK" spc="-6" dirty="0">
                <a:latin typeface="Verdana"/>
              </a:rPr>
              <a:t>• Planlægningsmæssigt skal der undersøges forholdet til naboer, de trafikale mønstre på de to placeringer etc.</a:t>
            </a:r>
          </a:p>
          <a:p>
            <a:pPr marL="334077" indent="-326439">
              <a:spcBef>
                <a:spcPts val="3"/>
              </a:spcBef>
              <a:buAutoNum type="arabicPeriod"/>
              <a:tabLst>
                <a:tab pos="334479" algn="l"/>
              </a:tabLst>
            </a:pPr>
            <a:endParaRPr lang="da-DK" spc="-6" dirty="0">
              <a:latin typeface="Verdana"/>
            </a:endParaRPr>
          </a:p>
          <a:p>
            <a:pPr marL="7638">
              <a:spcBef>
                <a:spcPts val="3"/>
              </a:spcBef>
              <a:tabLst>
                <a:tab pos="334479" algn="l"/>
              </a:tabLst>
            </a:pPr>
            <a:r>
              <a:rPr lang="da-DK" spc="-6" dirty="0">
                <a:latin typeface="Verdana"/>
              </a:rPr>
              <a:t>• Kundehensyn (forretningsmæssige overvejelser)  E &amp; Y</a:t>
            </a:r>
          </a:p>
          <a:p>
            <a:pPr marL="7638">
              <a:spcBef>
                <a:spcPts val="3"/>
              </a:spcBef>
              <a:tabLst>
                <a:tab pos="334479" algn="l"/>
              </a:tabLst>
            </a:pPr>
            <a:endParaRPr lang="da-DK" spc="-6" dirty="0">
              <a:latin typeface="Verdana"/>
            </a:endParaRPr>
          </a:p>
          <a:p>
            <a:pPr marL="7638">
              <a:spcBef>
                <a:spcPts val="3"/>
              </a:spcBef>
              <a:tabLst>
                <a:tab pos="334479" algn="l"/>
              </a:tabLst>
            </a:pPr>
            <a:r>
              <a:rPr lang="da-DK" spc="-6" dirty="0">
                <a:latin typeface="Verdana"/>
              </a:rPr>
              <a:t>+ De kommunaløkonomiske risici</a:t>
            </a:r>
          </a:p>
          <a:p>
            <a:endParaRPr lang="da-DK" dirty="0"/>
          </a:p>
        </p:txBody>
      </p:sp>
      <p:sp>
        <p:nvSpPr>
          <p:cNvPr id="4" name="Pladsholder til slidenummer 3"/>
          <p:cNvSpPr>
            <a:spLocks noGrp="1"/>
          </p:cNvSpPr>
          <p:nvPr>
            <p:ph type="sldNum" sz="quarter" idx="5"/>
          </p:nvPr>
        </p:nvSpPr>
        <p:spPr/>
        <p:txBody>
          <a:bodyPr/>
          <a:lstStyle/>
          <a:p>
            <a:fld id="{8E8AFC99-2429-4459-9CD9-2AB485900D4E}" type="slidenum">
              <a:rPr lang="da-DK" smtClean="0"/>
              <a:t>25</a:t>
            </a:fld>
            <a:endParaRPr lang="da-DK"/>
          </a:p>
        </p:txBody>
      </p:sp>
    </p:spTree>
    <p:extLst>
      <p:ext uri="{BB962C8B-B14F-4D97-AF65-F5344CB8AC3E}">
        <p14:creationId xmlns:p14="http://schemas.microsoft.com/office/powerpoint/2010/main" val="38994199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1239"/>
            <a:ext cx="16256000" cy="5334000"/>
          </a:xfrm>
          <a:custGeom>
            <a:avLst/>
            <a:gdLst/>
            <a:ahLst/>
            <a:cxnLst/>
            <a:rect l="l" t="t" r="r" b="b"/>
            <a:pathLst>
              <a:path w="16256000" h="5334000">
                <a:moveTo>
                  <a:pt x="15506866" y="5321300"/>
                </a:moveTo>
                <a:lnTo>
                  <a:pt x="14514328" y="5321300"/>
                </a:lnTo>
                <a:lnTo>
                  <a:pt x="14573813" y="5334000"/>
                </a:lnTo>
                <a:lnTo>
                  <a:pt x="15452252" y="5334000"/>
                </a:lnTo>
                <a:lnTo>
                  <a:pt x="15506866" y="5321300"/>
                </a:lnTo>
                <a:close/>
              </a:path>
              <a:path w="16256000" h="5334000">
                <a:moveTo>
                  <a:pt x="15721882" y="5308600"/>
                </a:moveTo>
                <a:lnTo>
                  <a:pt x="14280589" y="5308600"/>
                </a:lnTo>
                <a:lnTo>
                  <a:pt x="14338402" y="5321300"/>
                </a:lnTo>
                <a:lnTo>
                  <a:pt x="15668638" y="5321300"/>
                </a:lnTo>
                <a:lnTo>
                  <a:pt x="15721882" y="5308600"/>
                </a:lnTo>
                <a:close/>
              </a:path>
              <a:path w="16256000" h="5334000">
                <a:moveTo>
                  <a:pt x="15827370" y="5295900"/>
                </a:moveTo>
                <a:lnTo>
                  <a:pt x="14166180" y="5295900"/>
                </a:lnTo>
                <a:lnTo>
                  <a:pt x="14223183" y="5308600"/>
                </a:lnTo>
                <a:lnTo>
                  <a:pt x="15774792" y="5308600"/>
                </a:lnTo>
                <a:lnTo>
                  <a:pt x="15827370" y="5295900"/>
                </a:lnTo>
                <a:close/>
              </a:path>
              <a:path w="16256000" h="5334000">
                <a:moveTo>
                  <a:pt x="15983146" y="5283200"/>
                </a:moveTo>
                <a:lnTo>
                  <a:pt x="14053364" y="5283200"/>
                </a:lnTo>
                <a:lnTo>
                  <a:pt x="14109575" y="5295900"/>
                </a:lnTo>
                <a:lnTo>
                  <a:pt x="15931544" y="5295900"/>
                </a:lnTo>
                <a:lnTo>
                  <a:pt x="15983146" y="5283200"/>
                </a:lnTo>
                <a:close/>
              </a:path>
              <a:path w="16256000" h="5334000">
                <a:moveTo>
                  <a:pt x="16085397" y="5270500"/>
                </a:moveTo>
                <a:lnTo>
                  <a:pt x="13942108" y="5270500"/>
                </a:lnTo>
                <a:lnTo>
                  <a:pt x="13997543" y="5283200"/>
                </a:lnTo>
                <a:lnTo>
                  <a:pt x="16034430" y="5283200"/>
                </a:lnTo>
                <a:lnTo>
                  <a:pt x="16085397" y="5270500"/>
                </a:lnTo>
                <a:close/>
              </a:path>
              <a:path w="16256000" h="5334000">
                <a:moveTo>
                  <a:pt x="16186398" y="5257800"/>
                </a:moveTo>
                <a:lnTo>
                  <a:pt x="13832377" y="5257800"/>
                </a:lnTo>
                <a:lnTo>
                  <a:pt x="13887054" y="5270500"/>
                </a:lnTo>
                <a:lnTo>
                  <a:pt x="16136053" y="5270500"/>
                </a:lnTo>
                <a:lnTo>
                  <a:pt x="16186398" y="5257800"/>
                </a:lnTo>
                <a:close/>
              </a:path>
              <a:path w="16256000" h="5334000">
                <a:moveTo>
                  <a:pt x="16256000" y="2679700"/>
                </a:moveTo>
                <a:lnTo>
                  <a:pt x="6141560" y="2679700"/>
                </a:lnTo>
                <a:lnTo>
                  <a:pt x="6203622" y="2692400"/>
                </a:lnTo>
                <a:lnTo>
                  <a:pt x="6386594" y="2692400"/>
                </a:lnTo>
                <a:lnTo>
                  <a:pt x="6446536" y="2705100"/>
                </a:lnTo>
                <a:lnTo>
                  <a:pt x="6564884" y="2705100"/>
                </a:lnTo>
                <a:lnTo>
                  <a:pt x="6623304" y="2717800"/>
                </a:lnTo>
                <a:lnTo>
                  <a:pt x="6738668" y="2717800"/>
                </a:lnTo>
                <a:lnTo>
                  <a:pt x="6795626" y="2730500"/>
                </a:lnTo>
                <a:lnTo>
                  <a:pt x="6852108" y="2730500"/>
                </a:lnTo>
                <a:lnTo>
                  <a:pt x="6963677" y="2755900"/>
                </a:lnTo>
                <a:lnTo>
                  <a:pt x="7018776" y="2755900"/>
                </a:lnTo>
                <a:lnTo>
                  <a:pt x="7073426" y="2768600"/>
                </a:lnTo>
                <a:lnTo>
                  <a:pt x="7127635" y="2768600"/>
                </a:lnTo>
                <a:lnTo>
                  <a:pt x="7234753" y="2794000"/>
                </a:lnTo>
                <a:lnTo>
                  <a:pt x="7287676" y="2794000"/>
                </a:lnTo>
                <a:lnTo>
                  <a:pt x="7443977" y="2832100"/>
                </a:lnTo>
                <a:lnTo>
                  <a:pt x="7495277" y="2832100"/>
                </a:lnTo>
                <a:lnTo>
                  <a:pt x="7795127" y="2908300"/>
                </a:lnTo>
                <a:lnTo>
                  <a:pt x="8313131" y="3048000"/>
                </a:lnTo>
                <a:lnTo>
                  <a:pt x="8358423" y="3073400"/>
                </a:lnTo>
                <a:lnTo>
                  <a:pt x="8492693" y="3111500"/>
                </a:lnTo>
                <a:lnTo>
                  <a:pt x="8536937" y="3136900"/>
                </a:lnTo>
                <a:lnTo>
                  <a:pt x="8668223" y="3175000"/>
                </a:lnTo>
                <a:lnTo>
                  <a:pt x="8711524" y="3200400"/>
                </a:lnTo>
                <a:lnTo>
                  <a:pt x="8797476" y="3225800"/>
                </a:lnTo>
                <a:lnTo>
                  <a:pt x="8840139" y="3251200"/>
                </a:lnTo>
                <a:lnTo>
                  <a:pt x="8924872" y="3276600"/>
                </a:lnTo>
                <a:lnTo>
                  <a:pt x="8966956" y="3302000"/>
                </a:lnTo>
                <a:lnTo>
                  <a:pt x="9008860" y="3314700"/>
                </a:lnTo>
                <a:lnTo>
                  <a:pt x="9050590" y="3340100"/>
                </a:lnTo>
                <a:lnTo>
                  <a:pt x="9133556" y="3365500"/>
                </a:lnTo>
                <a:lnTo>
                  <a:pt x="9174805" y="3390900"/>
                </a:lnTo>
                <a:lnTo>
                  <a:pt x="9215907" y="3403600"/>
                </a:lnTo>
                <a:lnTo>
                  <a:pt x="9256867" y="3429000"/>
                </a:lnTo>
                <a:lnTo>
                  <a:pt x="9297694" y="3441700"/>
                </a:lnTo>
                <a:lnTo>
                  <a:pt x="9338393" y="3467100"/>
                </a:lnTo>
                <a:lnTo>
                  <a:pt x="9378970" y="3479800"/>
                </a:lnTo>
                <a:lnTo>
                  <a:pt x="9419433" y="3505200"/>
                </a:lnTo>
                <a:lnTo>
                  <a:pt x="9459788" y="3517900"/>
                </a:lnTo>
                <a:lnTo>
                  <a:pt x="9540200" y="3568700"/>
                </a:lnTo>
                <a:lnTo>
                  <a:pt x="9580270" y="3581400"/>
                </a:lnTo>
                <a:lnTo>
                  <a:pt x="9620258" y="3606800"/>
                </a:lnTo>
                <a:lnTo>
                  <a:pt x="9660171" y="3619500"/>
                </a:lnTo>
                <a:lnTo>
                  <a:pt x="9700015" y="3644900"/>
                </a:lnTo>
                <a:lnTo>
                  <a:pt x="9739796" y="3657600"/>
                </a:lnTo>
                <a:lnTo>
                  <a:pt x="9819199" y="3708400"/>
                </a:lnTo>
                <a:lnTo>
                  <a:pt x="9858833" y="3721100"/>
                </a:lnTo>
                <a:lnTo>
                  <a:pt x="9898430" y="3746500"/>
                </a:lnTo>
                <a:lnTo>
                  <a:pt x="9937999" y="3759200"/>
                </a:lnTo>
                <a:lnTo>
                  <a:pt x="10017073" y="3810000"/>
                </a:lnTo>
                <a:lnTo>
                  <a:pt x="10056592" y="3822700"/>
                </a:lnTo>
                <a:lnTo>
                  <a:pt x="10096107" y="3848100"/>
                </a:lnTo>
                <a:lnTo>
                  <a:pt x="10135625" y="3860800"/>
                </a:lnTo>
                <a:lnTo>
                  <a:pt x="10175154" y="3886200"/>
                </a:lnTo>
                <a:lnTo>
                  <a:pt x="10254265" y="3924300"/>
                </a:lnTo>
                <a:lnTo>
                  <a:pt x="10333494" y="3975100"/>
                </a:lnTo>
                <a:lnTo>
                  <a:pt x="10488179" y="4051300"/>
                </a:lnTo>
                <a:lnTo>
                  <a:pt x="10526957" y="4076700"/>
                </a:lnTo>
                <a:lnTo>
                  <a:pt x="10565787" y="4089400"/>
                </a:lnTo>
                <a:lnTo>
                  <a:pt x="10643618" y="4140200"/>
                </a:lnTo>
                <a:lnTo>
                  <a:pt x="10682629" y="4152900"/>
                </a:lnTo>
                <a:lnTo>
                  <a:pt x="10721708" y="4178300"/>
                </a:lnTo>
                <a:lnTo>
                  <a:pt x="10760861" y="4191000"/>
                </a:lnTo>
                <a:lnTo>
                  <a:pt x="10839403" y="4241800"/>
                </a:lnTo>
                <a:lnTo>
                  <a:pt x="10878801" y="4254500"/>
                </a:lnTo>
                <a:lnTo>
                  <a:pt x="10918289" y="4279900"/>
                </a:lnTo>
                <a:lnTo>
                  <a:pt x="10957873" y="4292600"/>
                </a:lnTo>
                <a:lnTo>
                  <a:pt x="10997556" y="4318000"/>
                </a:lnTo>
                <a:lnTo>
                  <a:pt x="11037342" y="4330700"/>
                </a:lnTo>
                <a:lnTo>
                  <a:pt x="11117243" y="4381500"/>
                </a:lnTo>
                <a:lnTo>
                  <a:pt x="11157366" y="4394200"/>
                </a:lnTo>
                <a:lnTo>
                  <a:pt x="11197610" y="4419600"/>
                </a:lnTo>
                <a:lnTo>
                  <a:pt x="11237979" y="4432300"/>
                </a:lnTo>
                <a:lnTo>
                  <a:pt x="11278478" y="4457700"/>
                </a:lnTo>
                <a:lnTo>
                  <a:pt x="11319111" y="4470400"/>
                </a:lnTo>
                <a:lnTo>
                  <a:pt x="11359882" y="4495800"/>
                </a:lnTo>
                <a:lnTo>
                  <a:pt x="11400796" y="4508500"/>
                </a:lnTo>
                <a:lnTo>
                  <a:pt x="11441856" y="4533900"/>
                </a:lnTo>
                <a:lnTo>
                  <a:pt x="11483068" y="4546600"/>
                </a:lnTo>
                <a:lnTo>
                  <a:pt x="11524435" y="4572000"/>
                </a:lnTo>
                <a:lnTo>
                  <a:pt x="11565963" y="4584700"/>
                </a:lnTo>
                <a:lnTo>
                  <a:pt x="11607654" y="4610100"/>
                </a:lnTo>
                <a:lnTo>
                  <a:pt x="11649515" y="4622800"/>
                </a:lnTo>
                <a:lnTo>
                  <a:pt x="11691548" y="4648200"/>
                </a:lnTo>
                <a:lnTo>
                  <a:pt x="11733759" y="4660900"/>
                </a:lnTo>
                <a:lnTo>
                  <a:pt x="11776151" y="4686300"/>
                </a:lnTo>
                <a:lnTo>
                  <a:pt x="11861497" y="4711700"/>
                </a:lnTo>
                <a:lnTo>
                  <a:pt x="11904460" y="4737100"/>
                </a:lnTo>
                <a:lnTo>
                  <a:pt x="11947622" y="4749800"/>
                </a:lnTo>
                <a:lnTo>
                  <a:pt x="11990988" y="4775200"/>
                </a:lnTo>
                <a:lnTo>
                  <a:pt x="12078346" y="4800600"/>
                </a:lnTo>
                <a:lnTo>
                  <a:pt x="12122347" y="4826000"/>
                </a:lnTo>
                <a:lnTo>
                  <a:pt x="12255693" y="4864100"/>
                </a:lnTo>
                <a:lnTo>
                  <a:pt x="12300603" y="4889500"/>
                </a:lnTo>
                <a:lnTo>
                  <a:pt x="12436778" y="4927600"/>
                </a:lnTo>
                <a:lnTo>
                  <a:pt x="12482666" y="4953000"/>
                </a:lnTo>
                <a:lnTo>
                  <a:pt x="12859328" y="5054600"/>
                </a:lnTo>
                <a:lnTo>
                  <a:pt x="12907670" y="5080000"/>
                </a:lnTo>
                <a:lnTo>
                  <a:pt x="13005243" y="5105400"/>
                </a:lnTo>
                <a:lnTo>
                  <a:pt x="13054481" y="5105400"/>
                </a:lnTo>
                <a:lnTo>
                  <a:pt x="13408001" y="5194300"/>
                </a:lnTo>
                <a:lnTo>
                  <a:pt x="13459820" y="5194300"/>
                </a:lnTo>
                <a:lnTo>
                  <a:pt x="13617348" y="5232400"/>
                </a:lnTo>
                <a:lnTo>
                  <a:pt x="13670562" y="5232400"/>
                </a:lnTo>
                <a:lnTo>
                  <a:pt x="13778072" y="5257800"/>
                </a:lnTo>
                <a:lnTo>
                  <a:pt x="16236438" y="5257800"/>
                </a:lnTo>
                <a:lnTo>
                  <a:pt x="16256000" y="5245100"/>
                </a:lnTo>
                <a:lnTo>
                  <a:pt x="16256000" y="2679700"/>
                </a:lnTo>
                <a:close/>
              </a:path>
              <a:path w="16256000" h="5334000">
                <a:moveTo>
                  <a:pt x="16256000" y="0"/>
                </a:moveTo>
                <a:lnTo>
                  <a:pt x="0" y="0"/>
                </a:lnTo>
                <a:lnTo>
                  <a:pt x="0" y="4622800"/>
                </a:lnTo>
                <a:lnTo>
                  <a:pt x="10670" y="4622800"/>
                </a:lnTo>
                <a:lnTo>
                  <a:pt x="104523" y="4572000"/>
                </a:lnTo>
                <a:lnTo>
                  <a:pt x="151144" y="4559300"/>
                </a:lnTo>
                <a:lnTo>
                  <a:pt x="243810" y="4508500"/>
                </a:lnTo>
                <a:lnTo>
                  <a:pt x="289867" y="4495800"/>
                </a:lnTo>
                <a:lnTo>
                  <a:pt x="381459" y="4445000"/>
                </a:lnTo>
                <a:lnTo>
                  <a:pt x="427007" y="4432300"/>
                </a:lnTo>
                <a:lnTo>
                  <a:pt x="562735" y="4356100"/>
                </a:lnTo>
                <a:lnTo>
                  <a:pt x="607693" y="4343400"/>
                </a:lnTo>
                <a:lnTo>
                  <a:pt x="786270" y="4241800"/>
                </a:lnTo>
                <a:lnTo>
                  <a:pt x="830631" y="4229100"/>
                </a:lnTo>
                <a:lnTo>
                  <a:pt x="1007135" y="4127500"/>
                </a:lnTo>
                <a:lnTo>
                  <a:pt x="1051057" y="4114800"/>
                </a:lnTo>
                <a:lnTo>
                  <a:pt x="1182434" y="4038600"/>
                </a:lnTo>
                <a:lnTo>
                  <a:pt x="1313357" y="3975100"/>
                </a:lnTo>
                <a:lnTo>
                  <a:pt x="1432159" y="3911600"/>
                </a:lnTo>
                <a:lnTo>
                  <a:pt x="1511235" y="3860800"/>
                </a:lnTo>
                <a:lnTo>
                  <a:pt x="1550755" y="3848100"/>
                </a:lnTo>
                <a:lnTo>
                  <a:pt x="1590272" y="3822700"/>
                </a:lnTo>
                <a:lnTo>
                  <a:pt x="1629793" y="3810000"/>
                </a:lnTo>
                <a:lnTo>
                  <a:pt x="1708869" y="3759200"/>
                </a:lnTo>
                <a:lnTo>
                  <a:pt x="1748439" y="3746500"/>
                </a:lnTo>
                <a:lnTo>
                  <a:pt x="1788037" y="3721100"/>
                </a:lnTo>
                <a:lnTo>
                  <a:pt x="1827672" y="3708400"/>
                </a:lnTo>
                <a:lnTo>
                  <a:pt x="1907076" y="3657600"/>
                </a:lnTo>
                <a:lnTo>
                  <a:pt x="1946858" y="3644900"/>
                </a:lnTo>
                <a:lnTo>
                  <a:pt x="1986702" y="3619500"/>
                </a:lnTo>
                <a:lnTo>
                  <a:pt x="2026615" y="3606800"/>
                </a:lnTo>
                <a:lnTo>
                  <a:pt x="2066603" y="3581400"/>
                </a:lnTo>
                <a:lnTo>
                  <a:pt x="2106672" y="3568700"/>
                </a:lnTo>
                <a:lnTo>
                  <a:pt x="2187083" y="3517900"/>
                </a:lnTo>
                <a:lnTo>
                  <a:pt x="2227437" y="3505200"/>
                </a:lnTo>
                <a:lnTo>
                  <a:pt x="2267899" y="3479800"/>
                </a:lnTo>
                <a:lnTo>
                  <a:pt x="2308476" y="3467100"/>
                </a:lnTo>
                <a:lnTo>
                  <a:pt x="2349173" y="3441700"/>
                </a:lnTo>
                <a:lnTo>
                  <a:pt x="2389998" y="3429000"/>
                </a:lnTo>
                <a:lnTo>
                  <a:pt x="2430957" y="3403600"/>
                </a:lnTo>
                <a:lnTo>
                  <a:pt x="2472056" y="3390900"/>
                </a:lnTo>
                <a:lnTo>
                  <a:pt x="2513302" y="3365500"/>
                </a:lnTo>
                <a:lnTo>
                  <a:pt x="2596263" y="3340100"/>
                </a:lnTo>
                <a:lnTo>
                  <a:pt x="2637990" y="3314700"/>
                </a:lnTo>
                <a:lnTo>
                  <a:pt x="2679890" y="3302000"/>
                </a:lnTo>
                <a:lnTo>
                  <a:pt x="2721970" y="3276600"/>
                </a:lnTo>
                <a:lnTo>
                  <a:pt x="2806695" y="3251200"/>
                </a:lnTo>
                <a:lnTo>
                  <a:pt x="2849354" y="3225800"/>
                </a:lnTo>
                <a:lnTo>
                  <a:pt x="2935295" y="3200400"/>
                </a:lnTo>
                <a:lnTo>
                  <a:pt x="2978591" y="3175000"/>
                </a:lnTo>
                <a:lnTo>
                  <a:pt x="3109858" y="3136900"/>
                </a:lnTo>
                <a:lnTo>
                  <a:pt x="3154095" y="3111500"/>
                </a:lnTo>
                <a:lnTo>
                  <a:pt x="3288342" y="3073400"/>
                </a:lnTo>
                <a:lnTo>
                  <a:pt x="3333625" y="3048000"/>
                </a:lnTo>
                <a:lnTo>
                  <a:pt x="3851511" y="2908300"/>
                </a:lnTo>
                <a:lnTo>
                  <a:pt x="4151273" y="2832100"/>
                </a:lnTo>
                <a:lnTo>
                  <a:pt x="4202556" y="2832100"/>
                </a:lnTo>
                <a:lnTo>
                  <a:pt x="4358805" y="2794000"/>
                </a:lnTo>
                <a:lnTo>
                  <a:pt x="4411710" y="2794000"/>
                </a:lnTo>
                <a:lnTo>
                  <a:pt x="4518790" y="2768600"/>
                </a:lnTo>
                <a:lnTo>
                  <a:pt x="4572979" y="2768600"/>
                </a:lnTo>
                <a:lnTo>
                  <a:pt x="4627609" y="2755900"/>
                </a:lnTo>
                <a:lnTo>
                  <a:pt x="4682686" y="2755900"/>
                </a:lnTo>
                <a:lnTo>
                  <a:pt x="4794211" y="2730500"/>
                </a:lnTo>
                <a:lnTo>
                  <a:pt x="4850671" y="2730500"/>
                </a:lnTo>
                <a:lnTo>
                  <a:pt x="4907605" y="2717800"/>
                </a:lnTo>
                <a:lnTo>
                  <a:pt x="5022921" y="2717800"/>
                </a:lnTo>
                <a:lnTo>
                  <a:pt x="5081316" y="2705100"/>
                </a:lnTo>
                <a:lnTo>
                  <a:pt x="5199612" y="2705100"/>
                </a:lnTo>
                <a:lnTo>
                  <a:pt x="5259526" y="2692400"/>
                </a:lnTo>
                <a:lnTo>
                  <a:pt x="5442414" y="2692400"/>
                </a:lnTo>
                <a:lnTo>
                  <a:pt x="5504446" y="2679700"/>
                </a:lnTo>
                <a:lnTo>
                  <a:pt x="16256000" y="2679700"/>
                </a:lnTo>
                <a:lnTo>
                  <a:pt x="16256000" y="0"/>
                </a:lnTo>
                <a:close/>
              </a:path>
            </a:pathLst>
          </a:custGeom>
          <a:solidFill>
            <a:srgbClr val="DBCCAE"/>
          </a:solidFill>
        </p:spPr>
        <p:txBody>
          <a:bodyPr wrap="square" lIns="0" tIns="0" rIns="0" bIns="0" rtlCol="0"/>
          <a:lstStyle/>
          <a:p>
            <a:endParaRPr/>
          </a:p>
        </p:txBody>
      </p:sp>
      <p:sp>
        <p:nvSpPr>
          <p:cNvPr id="17" name="bg object 17"/>
          <p:cNvSpPr/>
          <p:nvPr/>
        </p:nvSpPr>
        <p:spPr>
          <a:xfrm>
            <a:off x="0" y="11239"/>
            <a:ext cx="16256000" cy="5232400"/>
          </a:xfrm>
          <a:custGeom>
            <a:avLst/>
            <a:gdLst/>
            <a:ahLst/>
            <a:cxnLst/>
            <a:rect l="l" t="t" r="r" b="b"/>
            <a:pathLst>
              <a:path w="16256000" h="5232400">
                <a:moveTo>
                  <a:pt x="15506866" y="5219700"/>
                </a:moveTo>
                <a:lnTo>
                  <a:pt x="14514328" y="5219700"/>
                </a:lnTo>
                <a:lnTo>
                  <a:pt x="14573813" y="5232400"/>
                </a:lnTo>
                <a:lnTo>
                  <a:pt x="15452252" y="5232400"/>
                </a:lnTo>
                <a:lnTo>
                  <a:pt x="15506866" y="5219700"/>
                </a:lnTo>
                <a:close/>
              </a:path>
              <a:path w="16256000" h="5232400">
                <a:moveTo>
                  <a:pt x="15721882" y="5207000"/>
                </a:moveTo>
                <a:lnTo>
                  <a:pt x="14280589" y="5207000"/>
                </a:lnTo>
                <a:lnTo>
                  <a:pt x="14338402" y="5219700"/>
                </a:lnTo>
                <a:lnTo>
                  <a:pt x="15668638" y="5219700"/>
                </a:lnTo>
                <a:lnTo>
                  <a:pt x="15721882" y="5207000"/>
                </a:lnTo>
                <a:close/>
              </a:path>
              <a:path w="16256000" h="5232400">
                <a:moveTo>
                  <a:pt x="15827370" y="5194300"/>
                </a:moveTo>
                <a:lnTo>
                  <a:pt x="14166180" y="5194300"/>
                </a:lnTo>
                <a:lnTo>
                  <a:pt x="14223183" y="5207000"/>
                </a:lnTo>
                <a:lnTo>
                  <a:pt x="15774792" y="5207000"/>
                </a:lnTo>
                <a:lnTo>
                  <a:pt x="15827370" y="5194300"/>
                </a:lnTo>
                <a:close/>
              </a:path>
              <a:path w="16256000" h="5232400">
                <a:moveTo>
                  <a:pt x="15983146" y="5181600"/>
                </a:moveTo>
                <a:lnTo>
                  <a:pt x="14053364" y="5181600"/>
                </a:lnTo>
                <a:lnTo>
                  <a:pt x="14109575" y="5194300"/>
                </a:lnTo>
                <a:lnTo>
                  <a:pt x="15931544" y="5194300"/>
                </a:lnTo>
                <a:lnTo>
                  <a:pt x="15983146" y="5181600"/>
                </a:lnTo>
                <a:close/>
              </a:path>
              <a:path w="16256000" h="5232400">
                <a:moveTo>
                  <a:pt x="16085397" y="5168900"/>
                </a:moveTo>
                <a:lnTo>
                  <a:pt x="13942108" y="5168900"/>
                </a:lnTo>
                <a:lnTo>
                  <a:pt x="13997543" y="5181600"/>
                </a:lnTo>
                <a:lnTo>
                  <a:pt x="16034430" y="5181600"/>
                </a:lnTo>
                <a:lnTo>
                  <a:pt x="16085397" y="5168900"/>
                </a:lnTo>
                <a:close/>
              </a:path>
              <a:path w="16256000" h="5232400">
                <a:moveTo>
                  <a:pt x="16186398" y="5156200"/>
                </a:moveTo>
                <a:lnTo>
                  <a:pt x="13832377" y="5156200"/>
                </a:lnTo>
                <a:lnTo>
                  <a:pt x="13887054" y="5168900"/>
                </a:lnTo>
                <a:lnTo>
                  <a:pt x="16136053" y="5168900"/>
                </a:lnTo>
                <a:lnTo>
                  <a:pt x="16186398" y="5156200"/>
                </a:lnTo>
                <a:close/>
              </a:path>
              <a:path w="16256000" h="5232400">
                <a:moveTo>
                  <a:pt x="16256000" y="2578100"/>
                </a:moveTo>
                <a:lnTo>
                  <a:pt x="6141560" y="2578100"/>
                </a:lnTo>
                <a:lnTo>
                  <a:pt x="6203622" y="2590800"/>
                </a:lnTo>
                <a:lnTo>
                  <a:pt x="6386594" y="2590800"/>
                </a:lnTo>
                <a:lnTo>
                  <a:pt x="6446536" y="2603500"/>
                </a:lnTo>
                <a:lnTo>
                  <a:pt x="6564884" y="2603500"/>
                </a:lnTo>
                <a:lnTo>
                  <a:pt x="6623304" y="2616200"/>
                </a:lnTo>
                <a:lnTo>
                  <a:pt x="6738668" y="2616200"/>
                </a:lnTo>
                <a:lnTo>
                  <a:pt x="6795626" y="2628900"/>
                </a:lnTo>
                <a:lnTo>
                  <a:pt x="6852108" y="2628900"/>
                </a:lnTo>
                <a:lnTo>
                  <a:pt x="6963677" y="2654300"/>
                </a:lnTo>
                <a:lnTo>
                  <a:pt x="7018776" y="2654300"/>
                </a:lnTo>
                <a:lnTo>
                  <a:pt x="7073426" y="2667000"/>
                </a:lnTo>
                <a:lnTo>
                  <a:pt x="7127635" y="2667000"/>
                </a:lnTo>
                <a:lnTo>
                  <a:pt x="7234753" y="2692400"/>
                </a:lnTo>
                <a:lnTo>
                  <a:pt x="7287676" y="2692400"/>
                </a:lnTo>
                <a:lnTo>
                  <a:pt x="7443977" y="2730500"/>
                </a:lnTo>
                <a:lnTo>
                  <a:pt x="7495277" y="2730500"/>
                </a:lnTo>
                <a:lnTo>
                  <a:pt x="7795127" y="2806700"/>
                </a:lnTo>
                <a:lnTo>
                  <a:pt x="8313131" y="2946400"/>
                </a:lnTo>
                <a:lnTo>
                  <a:pt x="8358423" y="2971800"/>
                </a:lnTo>
                <a:lnTo>
                  <a:pt x="8492693" y="3009900"/>
                </a:lnTo>
                <a:lnTo>
                  <a:pt x="8536937" y="3035300"/>
                </a:lnTo>
                <a:lnTo>
                  <a:pt x="8668223" y="3073400"/>
                </a:lnTo>
                <a:lnTo>
                  <a:pt x="8711524" y="3098800"/>
                </a:lnTo>
                <a:lnTo>
                  <a:pt x="8797476" y="3124200"/>
                </a:lnTo>
                <a:lnTo>
                  <a:pt x="8840139" y="3149600"/>
                </a:lnTo>
                <a:lnTo>
                  <a:pt x="8924872" y="3175000"/>
                </a:lnTo>
                <a:lnTo>
                  <a:pt x="8966956" y="3200400"/>
                </a:lnTo>
                <a:lnTo>
                  <a:pt x="9008860" y="3213100"/>
                </a:lnTo>
                <a:lnTo>
                  <a:pt x="9050590" y="3238500"/>
                </a:lnTo>
                <a:lnTo>
                  <a:pt x="9133556" y="3263900"/>
                </a:lnTo>
                <a:lnTo>
                  <a:pt x="9174805" y="3289300"/>
                </a:lnTo>
                <a:lnTo>
                  <a:pt x="9215907" y="3302000"/>
                </a:lnTo>
                <a:lnTo>
                  <a:pt x="9256867" y="3327400"/>
                </a:lnTo>
                <a:lnTo>
                  <a:pt x="9297694" y="3340100"/>
                </a:lnTo>
                <a:lnTo>
                  <a:pt x="9338393" y="3365500"/>
                </a:lnTo>
                <a:lnTo>
                  <a:pt x="9378970" y="3378200"/>
                </a:lnTo>
                <a:lnTo>
                  <a:pt x="9419433" y="3403600"/>
                </a:lnTo>
                <a:lnTo>
                  <a:pt x="9459788" y="3416300"/>
                </a:lnTo>
                <a:lnTo>
                  <a:pt x="9540200" y="3467100"/>
                </a:lnTo>
                <a:lnTo>
                  <a:pt x="9580270" y="3479800"/>
                </a:lnTo>
                <a:lnTo>
                  <a:pt x="9620258" y="3505200"/>
                </a:lnTo>
                <a:lnTo>
                  <a:pt x="9660171" y="3517900"/>
                </a:lnTo>
                <a:lnTo>
                  <a:pt x="9700015" y="3543300"/>
                </a:lnTo>
                <a:lnTo>
                  <a:pt x="9739796" y="3556000"/>
                </a:lnTo>
                <a:lnTo>
                  <a:pt x="9819199" y="3606800"/>
                </a:lnTo>
                <a:lnTo>
                  <a:pt x="9858833" y="3619500"/>
                </a:lnTo>
                <a:lnTo>
                  <a:pt x="9898430" y="3644900"/>
                </a:lnTo>
                <a:lnTo>
                  <a:pt x="9937999" y="3657600"/>
                </a:lnTo>
                <a:lnTo>
                  <a:pt x="10017073" y="3708400"/>
                </a:lnTo>
                <a:lnTo>
                  <a:pt x="10056592" y="3721100"/>
                </a:lnTo>
                <a:lnTo>
                  <a:pt x="10096107" y="3746500"/>
                </a:lnTo>
                <a:lnTo>
                  <a:pt x="10135625" y="3759200"/>
                </a:lnTo>
                <a:lnTo>
                  <a:pt x="10175154" y="3784600"/>
                </a:lnTo>
                <a:lnTo>
                  <a:pt x="10254265" y="3822700"/>
                </a:lnTo>
                <a:lnTo>
                  <a:pt x="10333494" y="3873500"/>
                </a:lnTo>
                <a:lnTo>
                  <a:pt x="10488179" y="3949700"/>
                </a:lnTo>
                <a:lnTo>
                  <a:pt x="10526957" y="3975100"/>
                </a:lnTo>
                <a:lnTo>
                  <a:pt x="10565787" y="3987800"/>
                </a:lnTo>
                <a:lnTo>
                  <a:pt x="10643618" y="4038600"/>
                </a:lnTo>
                <a:lnTo>
                  <a:pt x="10682629" y="4051300"/>
                </a:lnTo>
                <a:lnTo>
                  <a:pt x="10721708" y="4076700"/>
                </a:lnTo>
                <a:lnTo>
                  <a:pt x="10760861" y="4089400"/>
                </a:lnTo>
                <a:lnTo>
                  <a:pt x="10839403" y="4140200"/>
                </a:lnTo>
                <a:lnTo>
                  <a:pt x="10878801" y="4152900"/>
                </a:lnTo>
                <a:lnTo>
                  <a:pt x="10918289" y="4178300"/>
                </a:lnTo>
                <a:lnTo>
                  <a:pt x="10957873" y="4191000"/>
                </a:lnTo>
                <a:lnTo>
                  <a:pt x="10997556" y="4216400"/>
                </a:lnTo>
                <a:lnTo>
                  <a:pt x="11037342" y="4229100"/>
                </a:lnTo>
                <a:lnTo>
                  <a:pt x="11117243" y="4279900"/>
                </a:lnTo>
                <a:lnTo>
                  <a:pt x="11157366" y="4292600"/>
                </a:lnTo>
                <a:lnTo>
                  <a:pt x="11197610" y="4318000"/>
                </a:lnTo>
                <a:lnTo>
                  <a:pt x="11237979" y="4330700"/>
                </a:lnTo>
                <a:lnTo>
                  <a:pt x="11278478" y="4356100"/>
                </a:lnTo>
                <a:lnTo>
                  <a:pt x="11319111" y="4368800"/>
                </a:lnTo>
                <a:lnTo>
                  <a:pt x="11359882" y="4394200"/>
                </a:lnTo>
                <a:lnTo>
                  <a:pt x="11400796" y="4406900"/>
                </a:lnTo>
                <a:lnTo>
                  <a:pt x="11441856" y="4432300"/>
                </a:lnTo>
                <a:lnTo>
                  <a:pt x="11483068" y="4445000"/>
                </a:lnTo>
                <a:lnTo>
                  <a:pt x="11524435" y="4470400"/>
                </a:lnTo>
                <a:lnTo>
                  <a:pt x="11565963" y="4483100"/>
                </a:lnTo>
                <a:lnTo>
                  <a:pt x="11607654" y="4508500"/>
                </a:lnTo>
                <a:lnTo>
                  <a:pt x="11649515" y="4521200"/>
                </a:lnTo>
                <a:lnTo>
                  <a:pt x="11691548" y="4546600"/>
                </a:lnTo>
                <a:lnTo>
                  <a:pt x="11733759" y="4559300"/>
                </a:lnTo>
                <a:lnTo>
                  <a:pt x="11776151" y="4584700"/>
                </a:lnTo>
                <a:lnTo>
                  <a:pt x="11861497" y="4610100"/>
                </a:lnTo>
                <a:lnTo>
                  <a:pt x="11904460" y="4635500"/>
                </a:lnTo>
                <a:lnTo>
                  <a:pt x="11947622" y="4648200"/>
                </a:lnTo>
                <a:lnTo>
                  <a:pt x="11990988" y="4673600"/>
                </a:lnTo>
                <a:lnTo>
                  <a:pt x="12078346" y="4699000"/>
                </a:lnTo>
                <a:lnTo>
                  <a:pt x="12122347" y="4724400"/>
                </a:lnTo>
                <a:lnTo>
                  <a:pt x="12255693" y="4762500"/>
                </a:lnTo>
                <a:lnTo>
                  <a:pt x="12300603" y="4787900"/>
                </a:lnTo>
                <a:lnTo>
                  <a:pt x="12436778" y="4826000"/>
                </a:lnTo>
                <a:lnTo>
                  <a:pt x="12482666" y="4851400"/>
                </a:lnTo>
                <a:lnTo>
                  <a:pt x="12859328" y="4953000"/>
                </a:lnTo>
                <a:lnTo>
                  <a:pt x="12907670" y="4978400"/>
                </a:lnTo>
                <a:lnTo>
                  <a:pt x="13005243" y="5003800"/>
                </a:lnTo>
                <a:lnTo>
                  <a:pt x="13054481" y="5003800"/>
                </a:lnTo>
                <a:lnTo>
                  <a:pt x="13408001" y="5092700"/>
                </a:lnTo>
                <a:lnTo>
                  <a:pt x="13459820" y="5092700"/>
                </a:lnTo>
                <a:lnTo>
                  <a:pt x="13617348" y="5130800"/>
                </a:lnTo>
                <a:lnTo>
                  <a:pt x="13670562" y="5130800"/>
                </a:lnTo>
                <a:lnTo>
                  <a:pt x="13778072" y="5156200"/>
                </a:lnTo>
                <a:lnTo>
                  <a:pt x="16236438" y="5156200"/>
                </a:lnTo>
                <a:lnTo>
                  <a:pt x="16256000" y="5143500"/>
                </a:lnTo>
                <a:lnTo>
                  <a:pt x="16256000" y="2578100"/>
                </a:lnTo>
                <a:close/>
              </a:path>
              <a:path w="16256000" h="5232400">
                <a:moveTo>
                  <a:pt x="16256000" y="0"/>
                </a:moveTo>
                <a:lnTo>
                  <a:pt x="0" y="0"/>
                </a:lnTo>
                <a:lnTo>
                  <a:pt x="0" y="4521200"/>
                </a:lnTo>
                <a:lnTo>
                  <a:pt x="10670" y="4521200"/>
                </a:lnTo>
                <a:lnTo>
                  <a:pt x="104523" y="4470400"/>
                </a:lnTo>
                <a:lnTo>
                  <a:pt x="151144" y="4457700"/>
                </a:lnTo>
                <a:lnTo>
                  <a:pt x="243810" y="4406900"/>
                </a:lnTo>
                <a:lnTo>
                  <a:pt x="289867" y="4394200"/>
                </a:lnTo>
                <a:lnTo>
                  <a:pt x="381459" y="4343400"/>
                </a:lnTo>
                <a:lnTo>
                  <a:pt x="427007" y="4330700"/>
                </a:lnTo>
                <a:lnTo>
                  <a:pt x="562735" y="4254500"/>
                </a:lnTo>
                <a:lnTo>
                  <a:pt x="607693" y="4241800"/>
                </a:lnTo>
                <a:lnTo>
                  <a:pt x="786270" y="4140200"/>
                </a:lnTo>
                <a:lnTo>
                  <a:pt x="830631" y="4127500"/>
                </a:lnTo>
                <a:lnTo>
                  <a:pt x="1007135" y="4025900"/>
                </a:lnTo>
                <a:lnTo>
                  <a:pt x="1051057" y="4013200"/>
                </a:lnTo>
                <a:lnTo>
                  <a:pt x="1182434" y="3937000"/>
                </a:lnTo>
                <a:lnTo>
                  <a:pt x="1313357" y="3873500"/>
                </a:lnTo>
                <a:lnTo>
                  <a:pt x="1432159" y="3810000"/>
                </a:lnTo>
                <a:lnTo>
                  <a:pt x="1511235" y="3759200"/>
                </a:lnTo>
                <a:lnTo>
                  <a:pt x="1550755" y="3746500"/>
                </a:lnTo>
                <a:lnTo>
                  <a:pt x="1590272" y="3721100"/>
                </a:lnTo>
                <a:lnTo>
                  <a:pt x="1629793" y="3708400"/>
                </a:lnTo>
                <a:lnTo>
                  <a:pt x="1708869" y="3657600"/>
                </a:lnTo>
                <a:lnTo>
                  <a:pt x="1748439" y="3644900"/>
                </a:lnTo>
                <a:lnTo>
                  <a:pt x="1788037" y="3619500"/>
                </a:lnTo>
                <a:lnTo>
                  <a:pt x="1827672" y="3606800"/>
                </a:lnTo>
                <a:lnTo>
                  <a:pt x="1907076" y="3556000"/>
                </a:lnTo>
                <a:lnTo>
                  <a:pt x="1946858" y="3543300"/>
                </a:lnTo>
                <a:lnTo>
                  <a:pt x="1986702" y="3517900"/>
                </a:lnTo>
                <a:lnTo>
                  <a:pt x="2026615" y="3505200"/>
                </a:lnTo>
                <a:lnTo>
                  <a:pt x="2066603" y="3479800"/>
                </a:lnTo>
                <a:lnTo>
                  <a:pt x="2106672" y="3467100"/>
                </a:lnTo>
                <a:lnTo>
                  <a:pt x="2187083" y="3416300"/>
                </a:lnTo>
                <a:lnTo>
                  <a:pt x="2227437" y="3403600"/>
                </a:lnTo>
                <a:lnTo>
                  <a:pt x="2267899" y="3378200"/>
                </a:lnTo>
                <a:lnTo>
                  <a:pt x="2308476" y="3365500"/>
                </a:lnTo>
                <a:lnTo>
                  <a:pt x="2349173" y="3340100"/>
                </a:lnTo>
                <a:lnTo>
                  <a:pt x="2389998" y="3327400"/>
                </a:lnTo>
                <a:lnTo>
                  <a:pt x="2430957" y="3302000"/>
                </a:lnTo>
                <a:lnTo>
                  <a:pt x="2472056" y="3289300"/>
                </a:lnTo>
                <a:lnTo>
                  <a:pt x="2513302" y="3263900"/>
                </a:lnTo>
                <a:lnTo>
                  <a:pt x="2596263" y="3238500"/>
                </a:lnTo>
                <a:lnTo>
                  <a:pt x="2637990" y="3213100"/>
                </a:lnTo>
                <a:lnTo>
                  <a:pt x="2679890" y="3200400"/>
                </a:lnTo>
                <a:lnTo>
                  <a:pt x="2721970" y="3175000"/>
                </a:lnTo>
                <a:lnTo>
                  <a:pt x="2806695" y="3149600"/>
                </a:lnTo>
                <a:lnTo>
                  <a:pt x="2849354" y="3124200"/>
                </a:lnTo>
                <a:lnTo>
                  <a:pt x="2935295" y="3098800"/>
                </a:lnTo>
                <a:lnTo>
                  <a:pt x="2978591" y="3073400"/>
                </a:lnTo>
                <a:lnTo>
                  <a:pt x="3109858" y="3035300"/>
                </a:lnTo>
                <a:lnTo>
                  <a:pt x="3154095" y="3009900"/>
                </a:lnTo>
                <a:lnTo>
                  <a:pt x="3288342" y="2971800"/>
                </a:lnTo>
                <a:lnTo>
                  <a:pt x="3333625" y="2946400"/>
                </a:lnTo>
                <a:lnTo>
                  <a:pt x="3851511" y="2806700"/>
                </a:lnTo>
                <a:lnTo>
                  <a:pt x="4151273" y="2730500"/>
                </a:lnTo>
                <a:lnTo>
                  <a:pt x="4202556" y="2730500"/>
                </a:lnTo>
                <a:lnTo>
                  <a:pt x="4358805" y="2692400"/>
                </a:lnTo>
                <a:lnTo>
                  <a:pt x="4411710" y="2692400"/>
                </a:lnTo>
                <a:lnTo>
                  <a:pt x="4518790" y="2667000"/>
                </a:lnTo>
                <a:lnTo>
                  <a:pt x="4572979" y="2667000"/>
                </a:lnTo>
                <a:lnTo>
                  <a:pt x="4627609" y="2654300"/>
                </a:lnTo>
                <a:lnTo>
                  <a:pt x="4682686" y="2654300"/>
                </a:lnTo>
                <a:lnTo>
                  <a:pt x="4794211" y="2628900"/>
                </a:lnTo>
                <a:lnTo>
                  <a:pt x="4850671" y="2628900"/>
                </a:lnTo>
                <a:lnTo>
                  <a:pt x="4907605" y="2616200"/>
                </a:lnTo>
                <a:lnTo>
                  <a:pt x="5022921" y="2616200"/>
                </a:lnTo>
                <a:lnTo>
                  <a:pt x="5081316" y="2603500"/>
                </a:lnTo>
                <a:lnTo>
                  <a:pt x="5199612" y="2603500"/>
                </a:lnTo>
                <a:lnTo>
                  <a:pt x="5259526" y="2590800"/>
                </a:lnTo>
                <a:lnTo>
                  <a:pt x="5442414" y="2590800"/>
                </a:lnTo>
                <a:lnTo>
                  <a:pt x="5504446" y="2578100"/>
                </a:lnTo>
                <a:lnTo>
                  <a:pt x="16256000" y="2578100"/>
                </a:lnTo>
                <a:lnTo>
                  <a:pt x="16256000" y="0"/>
                </a:lnTo>
                <a:close/>
              </a:path>
            </a:pathLst>
          </a:custGeom>
          <a:solidFill>
            <a:srgbClr val="FFFFFF"/>
          </a:solidFill>
        </p:spPr>
        <p:txBody>
          <a:bodyPr wrap="square" lIns="0" tIns="0" rIns="0" bIns="0" rtlCol="0"/>
          <a:lstStyle/>
          <a:p>
            <a:endParaRPr/>
          </a:p>
        </p:txBody>
      </p:sp>
      <p:sp>
        <p:nvSpPr>
          <p:cNvPr id="18" name="bg object 18"/>
          <p:cNvSpPr/>
          <p:nvPr/>
        </p:nvSpPr>
        <p:spPr>
          <a:xfrm>
            <a:off x="0" y="6855752"/>
            <a:ext cx="16256000" cy="330424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 name="Holder 2"/>
          <p:cNvSpPr>
            <a:spLocks noGrp="1"/>
          </p:cNvSpPr>
          <p:nvPr>
            <p:ph type="ctrTitle"/>
          </p:nvPr>
        </p:nvSpPr>
        <p:spPr>
          <a:xfrm>
            <a:off x="495298" y="705697"/>
            <a:ext cx="15265402" cy="57404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2438400" y="5689600"/>
            <a:ext cx="11379200" cy="25400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Verdana"/>
                <a:cs typeface="Verdana"/>
              </a:defRPr>
            </a:lvl1pPr>
          </a:lstStyle>
          <a:p>
            <a:endParaRPr/>
          </a:p>
        </p:txBody>
      </p:sp>
      <p:sp>
        <p:nvSpPr>
          <p:cNvPr id="3" name="Holder 3"/>
          <p:cNvSpPr>
            <a:spLocks noGrp="1"/>
          </p:cNvSpPr>
          <p:nvPr>
            <p:ph sz="half" idx="2"/>
          </p:nvPr>
        </p:nvSpPr>
        <p:spPr>
          <a:xfrm>
            <a:off x="812800" y="2336800"/>
            <a:ext cx="7071360" cy="670560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8371840" y="2336800"/>
            <a:ext cx="7071360" cy="670560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03336" y="286096"/>
            <a:ext cx="15249326" cy="574040"/>
          </a:xfrm>
          <a:prstGeom prst="rect">
            <a:avLst/>
          </a:prstGeom>
        </p:spPr>
        <p:txBody>
          <a:bodyPr wrap="square" lIns="0" tIns="0" rIns="0" bIns="0">
            <a:spAutoFit/>
          </a:bodyPr>
          <a:lstStyle>
            <a:lvl1pPr>
              <a:defRPr sz="3600" b="0" i="0">
                <a:solidFill>
                  <a:schemeClr val="tx1"/>
                </a:solidFill>
                <a:latin typeface="Verdana"/>
                <a:cs typeface="Verdana"/>
              </a:defRPr>
            </a:lvl1pPr>
          </a:lstStyle>
          <a:p>
            <a:endParaRPr/>
          </a:p>
        </p:txBody>
      </p:sp>
      <p:sp>
        <p:nvSpPr>
          <p:cNvPr id="3" name="Holder 3"/>
          <p:cNvSpPr>
            <a:spLocks noGrp="1"/>
          </p:cNvSpPr>
          <p:nvPr>
            <p:ph type="body" idx="1"/>
          </p:nvPr>
        </p:nvSpPr>
        <p:spPr>
          <a:xfrm>
            <a:off x="812800" y="2336800"/>
            <a:ext cx="14630400" cy="6705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527040" y="9448800"/>
            <a:ext cx="5201920" cy="5080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812800" y="9448800"/>
            <a:ext cx="3738880" cy="5080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12/5/2022</a:t>
            </a:fld>
            <a:endParaRPr lang="en-US"/>
          </a:p>
        </p:txBody>
      </p:sp>
      <p:sp>
        <p:nvSpPr>
          <p:cNvPr id="6" name="Holder 6"/>
          <p:cNvSpPr>
            <a:spLocks noGrp="1"/>
          </p:cNvSpPr>
          <p:nvPr>
            <p:ph type="sldNum" sz="quarter" idx="7"/>
          </p:nvPr>
        </p:nvSpPr>
        <p:spPr>
          <a:xfrm>
            <a:off x="11704320" y="9448800"/>
            <a:ext cx="3738880" cy="5080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0.jpeg"/><Relationship Id="rId7"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3.png"/><Relationship Id="rId7" Type="http://schemas.openxmlformats.org/officeDocument/2006/relationships/diagramData" Target="../diagrams/data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microsoft.com/office/2007/relationships/diagramDrawing" Target="../diagrams/drawing1.xml"/><Relationship Id="rId5" Type="http://schemas.openxmlformats.org/officeDocument/2006/relationships/image" Target="../media/image5.png"/><Relationship Id="rId10" Type="http://schemas.openxmlformats.org/officeDocument/2006/relationships/diagramColors" Target="../diagrams/colors1.xml"/><Relationship Id="rId4" Type="http://schemas.openxmlformats.org/officeDocument/2006/relationships/image" Target="../media/image4.png"/><Relationship Id="rId9"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03336" y="244532"/>
            <a:ext cx="14051998" cy="566822"/>
          </a:xfrm>
          <a:prstGeom prst="rect">
            <a:avLst/>
          </a:prstGeom>
        </p:spPr>
        <p:txBody>
          <a:bodyPr vert="horz" wrap="square" lIns="0" tIns="12700" rIns="0" bIns="0" rtlCol="0">
            <a:spAutoFit/>
          </a:bodyPr>
          <a:lstStyle/>
          <a:p>
            <a:pPr marL="12700">
              <a:lnSpc>
                <a:spcPct val="100000"/>
              </a:lnSpc>
              <a:spcBef>
                <a:spcPts val="100"/>
              </a:spcBef>
            </a:pPr>
            <a:r>
              <a:rPr lang="da-DK" spc="125" dirty="0"/>
              <a:t> TEMAMØDE HAVNEN BYRÅDET 5.12.2022  </a:t>
            </a:r>
            <a:endParaRPr spc="125" dirty="0"/>
          </a:p>
        </p:txBody>
      </p:sp>
      <p:grpSp>
        <p:nvGrpSpPr>
          <p:cNvPr id="4" name="object 4"/>
          <p:cNvGrpSpPr/>
          <p:nvPr/>
        </p:nvGrpSpPr>
        <p:grpSpPr>
          <a:xfrm>
            <a:off x="0" y="9080004"/>
            <a:ext cx="16256000" cy="1080135"/>
            <a:chOff x="0" y="9080004"/>
            <a:chExt cx="16256000" cy="1080135"/>
          </a:xfrm>
        </p:grpSpPr>
        <p:sp>
          <p:nvSpPr>
            <p:cNvPr id="5" name="object 5"/>
            <p:cNvSpPr/>
            <p:nvPr/>
          </p:nvSpPr>
          <p:spPr>
            <a:xfrm>
              <a:off x="0" y="9080004"/>
              <a:ext cx="16256000" cy="1080135"/>
            </a:xfrm>
            <a:custGeom>
              <a:avLst/>
              <a:gdLst/>
              <a:ahLst/>
              <a:cxnLst/>
              <a:rect l="l" t="t" r="r" b="b"/>
              <a:pathLst>
                <a:path w="16256000" h="1080134">
                  <a:moveTo>
                    <a:pt x="16256000" y="0"/>
                  </a:moveTo>
                  <a:lnTo>
                    <a:pt x="0" y="0"/>
                  </a:lnTo>
                  <a:lnTo>
                    <a:pt x="0" y="1079995"/>
                  </a:lnTo>
                  <a:lnTo>
                    <a:pt x="16256000" y="1079995"/>
                  </a:lnTo>
                  <a:lnTo>
                    <a:pt x="16256000" y="0"/>
                  </a:lnTo>
                  <a:close/>
                </a:path>
              </a:pathLst>
            </a:custGeom>
            <a:solidFill>
              <a:srgbClr val="73AEDE"/>
            </a:solidFill>
          </p:spPr>
          <p:txBody>
            <a:bodyPr wrap="square" lIns="0" tIns="0" rIns="0" bIns="0" rtlCol="0"/>
            <a:lstStyle/>
            <a:p>
              <a:endParaRPr/>
            </a:p>
          </p:txBody>
        </p:sp>
        <p:sp>
          <p:nvSpPr>
            <p:cNvPr id="6" name="object 6"/>
            <p:cNvSpPr/>
            <p:nvPr/>
          </p:nvSpPr>
          <p:spPr>
            <a:xfrm>
              <a:off x="13694199" y="9373824"/>
              <a:ext cx="440690" cy="572770"/>
            </a:xfrm>
            <a:custGeom>
              <a:avLst/>
              <a:gdLst/>
              <a:ahLst/>
              <a:cxnLst/>
              <a:rect l="l" t="t" r="r" b="b"/>
              <a:pathLst>
                <a:path w="440690" h="572770">
                  <a:moveTo>
                    <a:pt x="440486" y="0"/>
                  </a:moveTo>
                  <a:lnTo>
                    <a:pt x="0" y="0"/>
                  </a:lnTo>
                  <a:lnTo>
                    <a:pt x="0" y="341337"/>
                  </a:lnTo>
                  <a:lnTo>
                    <a:pt x="7420" y="396616"/>
                  </a:lnTo>
                  <a:lnTo>
                    <a:pt x="27407" y="442759"/>
                  </a:lnTo>
                  <a:lnTo>
                    <a:pt x="56547" y="480567"/>
                  </a:lnTo>
                  <a:lnTo>
                    <a:pt x="91427" y="510840"/>
                  </a:lnTo>
                  <a:lnTo>
                    <a:pt x="128633" y="534376"/>
                  </a:lnTo>
                  <a:lnTo>
                    <a:pt x="164752" y="551976"/>
                  </a:lnTo>
                  <a:lnTo>
                    <a:pt x="220078" y="572566"/>
                  </a:lnTo>
                  <a:lnTo>
                    <a:pt x="243794" y="564440"/>
                  </a:lnTo>
                  <a:lnTo>
                    <a:pt x="244798" y="564045"/>
                  </a:lnTo>
                  <a:lnTo>
                    <a:pt x="220078" y="564045"/>
                  </a:lnTo>
                  <a:lnTo>
                    <a:pt x="189833" y="553739"/>
                  </a:lnTo>
                  <a:lnTo>
                    <a:pt x="152372" y="537624"/>
                  </a:lnTo>
                  <a:lnTo>
                    <a:pt x="112021" y="514941"/>
                  </a:lnTo>
                  <a:lnTo>
                    <a:pt x="73107" y="484933"/>
                  </a:lnTo>
                  <a:lnTo>
                    <a:pt x="39955" y="446842"/>
                  </a:lnTo>
                  <a:lnTo>
                    <a:pt x="16891" y="399911"/>
                  </a:lnTo>
                  <a:lnTo>
                    <a:pt x="8242" y="343382"/>
                  </a:lnTo>
                  <a:lnTo>
                    <a:pt x="8242" y="8242"/>
                  </a:lnTo>
                  <a:lnTo>
                    <a:pt x="440486" y="8242"/>
                  </a:lnTo>
                  <a:lnTo>
                    <a:pt x="440486" y="0"/>
                  </a:lnTo>
                  <a:close/>
                </a:path>
                <a:path w="440690" h="572770">
                  <a:moveTo>
                    <a:pt x="440486" y="8242"/>
                  </a:moveTo>
                  <a:lnTo>
                    <a:pt x="432244" y="8242"/>
                  </a:lnTo>
                  <a:lnTo>
                    <a:pt x="432244" y="343382"/>
                  </a:lnTo>
                  <a:lnTo>
                    <a:pt x="423558" y="399911"/>
                  </a:lnTo>
                  <a:lnTo>
                    <a:pt x="400403" y="446842"/>
                  </a:lnTo>
                  <a:lnTo>
                    <a:pt x="367137" y="484933"/>
                  </a:lnTo>
                  <a:lnTo>
                    <a:pt x="328115" y="514941"/>
                  </a:lnTo>
                  <a:lnTo>
                    <a:pt x="287694" y="537624"/>
                  </a:lnTo>
                  <a:lnTo>
                    <a:pt x="250229" y="553739"/>
                  </a:lnTo>
                  <a:lnTo>
                    <a:pt x="220078" y="564045"/>
                  </a:lnTo>
                  <a:lnTo>
                    <a:pt x="244798" y="564045"/>
                  </a:lnTo>
                  <a:lnTo>
                    <a:pt x="311618" y="534376"/>
                  </a:lnTo>
                  <a:lnTo>
                    <a:pt x="348883" y="510840"/>
                  </a:lnTo>
                  <a:lnTo>
                    <a:pt x="383822" y="480567"/>
                  </a:lnTo>
                  <a:lnTo>
                    <a:pt x="413014" y="442759"/>
                  </a:lnTo>
                  <a:lnTo>
                    <a:pt x="433039" y="396616"/>
                  </a:lnTo>
                  <a:lnTo>
                    <a:pt x="440474" y="341337"/>
                  </a:lnTo>
                  <a:lnTo>
                    <a:pt x="440486" y="8242"/>
                  </a:lnTo>
                  <a:close/>
                </a:path>
              </a:pathLst>
            </a:custGeom>
            <a:solidFill>
              <a:srgbClr val="FFFFFF"/>
            </a:solidFill>
          </p:spPr>
          <p:txBody>
            <a:bodyPr wrap="square" lIns="0" tIns="0" rIns="0" bIns="0" rtlCol="0"/>
            <a:lstStyle/>
            <a:p>
              <a:endParaRPr/>
            </a:p>
          </p:txBody>
        </p:sp>
        <p:sp>
          <p:nvSpPr>
            <p:cNvPr id="7" name="object 7"/>
            <p:cNvSpPr/>
            <p:nvPr/>
          </p:nvSpPr>
          <p:spPr>
            <a:xfrm>
              <a:off x="13702442" y="9382066"/>
              <a:ext cx="424180" cy="556260"/>
            </a:xfrm>
            <a:custGeom>
              <a:avLst/>
              <a:gdLst/>
              <a:ahLst/>
              <a:cxnLst/>
              <a:rect l="l" t="t" r="r" b="b"/>
              <a:pathLst>
                <a:path w="424180" h="556259">
                  <a:moveTo>
                    <a:pt x="424002" y="0"/>
                  </a:moveTo>
                  <a:lnTo>
                    <a:pt x="0" y="0"/>
                  </a:lnTo>
                  <a:lnTo>
                    <a:pt x="0" y="335140"/>
                  </a:lnTo>
                  <a:lnTo>
                    <a:pt x="8649" y="391669"/>
                  </a:lnTo>
                  <a:lnTo>
                    <a:pt x="31712" y="438600"/>
                  </a:lnTo>
                  <a:lnTo>
                    <a:pt x="64865" y="476691"/>
                  </a:lnTo>
                  <a:lnTo>
                    <a:pt x="103779" y="506699"/>
                  </a:lnTo>
                  <a:lnTo>
                    <a:pt x="144130" y="529382"/>
                  </a:lnTo>
                  <a:lnTo>
                    <a:pt x="181591" y="545497"/>
                  </a:lnTo>
                  <a:lnTo>
                    <a:pt x="211836" y="555802"/>
                  </a:lnTo>
                  <a:lnTo>
                    <a:pt x="241987" y="545497"/>
                  </a:lnTo>
                  <a:lnTo>
                    <a:pt x="279451" y="529382"/>
                  </a:lnTo>
                  <a:lnTo>
                    <a:pt x="319873" y="506699"/>
                  </a:lnTo>
                  <a:lnTo>
                    <a:pt x="358895" y="476691"/>
                  </a:lnTo>
                  <a:lnTo>
                    <a:pt x="392161" y="438600"/>
                  </a:lnTo>
                  <a:lnTo>
                    <a:pt x="415315" y="391669"/>
                  </a:lnTo>
                  <a:lnTo>
                    <a:pt x="424002" y="335140"/>
                  </a:lnTo>
                  <a:lnTo>
                    <a:pt x="424002" y="0"/>
                  </a:lnTo>
                  <a:close/>
                </a:path>
              </a:pathLst>
            </a:custGeom>
            <a:solidFill>
              <a:srgbClr val="004675"/>
            </a:solidFill>
          </p:spPr>
          <p:txBody>
            <a:bodyPr wrap="square" lIns="0" tIns="0" rIns="0" bIns="0" rtlCol="0"/>
            <a:lstStyle/>
            <a:p>
              <a:endParaRPr/>
            </a:p>
          </p:txBody>
        </p:sp>
        <p:sp>
          <p:nvSpPr>
            <p:cNvPr id="8" name="object 8"/>
            <p:cNvSpPr/>
            <p:nvPr/>
          </p:nvSpPr>
          <p:spPr>
            <a:xfrm>
              <a:off x="13740550" y="9783978"/>
              <a:ext cx="347980" cy="102235"/>
            </a:xfrm>
            <a:custGeom>
              <a:avLst/>
              <a:gdLst/>
              <a:ahLst/>
              <a:cxnLst/>
              <a:rect l="l" t="t" r="r" b="b"/>
              <a:pathLst>
                <a:path w="347980" h="102234">
                  <a:moveTo>
                    <a:pt x="286423" y="79578"/>
                  </a:moveTo>
                  <a:lnTo>
                    <a:pt x="254749" y="77800"/>
                  </a:lnTo>
                  <a:lnTo>
                    <a:pt x="228320" y="68110"/>
                  </a:lnTo>
                  <a:lnTo>
                    <a:pt x="202755" y="57315"/>
                  </a:lnTo>
                  <a:lnTo>
                    <a:pt x="173723" y="52197"/>
                  </a:lnTo>
                  <a:lnTo>
                    <a:pt x="144729" y="57315"/>
                  </a:lnTo>
                  <a:lnTo>
                    <a:pt x="119278" y="68110"/>
                  </a:lnTo>
                  <a:lnTo>
                    <a:pt x="92964" y="77800"/>
                  </a:lnTo>
                  <a:lnTo>
                    <a:pt x="61353" y="79578"/>
                  </a:lnTo>
                  <a:lnTo>
                    <a:pt x="69710" y="85636"/>
                  </a:lnTo>
                  <a:lnTo>
                    <a:pt x="78143" y="91325"/>
                  </a:lnTo>
                  <a:lnTo>
                    <a:pt x="86614" y="96659"/>
                  </a:lnTo>
                  <a:lnTo>
                    <a:pt x="95034" y="101638"/>
                  </a:lnTo>
                  <a:lnTo>
                    <a:pt x="116281" y="98171"/>
                  </a:lnTo>
                  <a:lnTo>
                    <a:pt x="153289" y="82892"/>
                  </a:lnTo>
                  <a:lnTo>
                    <a:pt x="173723" y="79425"/>
                  </a:lnTo>
                  <a:lnTo>
                    <a:pt x="194208" y="82892"/>
                  </a:lnTo>
                  <a:lnTo>
                    <a:pt x="231444" y="98171"/>
                  </a:lnTo>
                  <a:lnTo>
                    <a:pt x="252742" y="101638"/>
                  </a:lnTo>
                  <a:lnTo>
                    <a:pt x="261162" y="96659"/>
                  </a:lnTo>
                  <a:lnTo>
                    <a:pt x="269633" y="91325"/>
                  </a:lnTo>
                  <a:lnTo>
                    <a:pt x="278066" y="85636"/>
                  </a:lnTo>
                  <a:lnTo>
                    <a:pt x="286423" y="79578"/>
                  </a:lnTo>
                  <a:close/>
                </a:path>
                <a:path w="347980" h="102234">
                  <a:moveTo>
                    <a:pt x="347776" y="8407"/>
                  </a:moveTo>
                  <a:lnTo>
                    <a:pt x="328917" y="17538"/>
                  </a:lnTo>
                  <a:lnTo>
                    <a:pt x="312204" y="23329"/>
                  </a:lnTo>
                  <a:lnTo>
                    <a:pt x="297319" y="26365"/>
                  </a:lnTo>
                  <a:lnTo>
                    <a:pt x="283883" y="27241"/>
                  </a:lnTo>
                  <a:lnTo>
                    <a:pt x="259562" y="22987"/>
                  </a:lnTo>
                  <a:lnTo>
                    <a:pt x="235877" y="13627"/>
                  </a:lnTo>
                  <a:lnTo>
                    <a:pt x="208661" y="4267"/>
                  </a:lnTo>
                  <a:lnTo>
                    <a:pt x="173723" y="0"/>
                  </a:lnTo>
                  <a:lnTo>
                    <a:pt x="138823" y="4267"/>
                  </a:lnTo>
                  <a:lnTo>
                    <a:pt x="111721" y="13627"/>
                  </a:lnTo>
                  <a:lnTo>
                    <a:pt x="88150" y="22987"/>
                  </a:lnTo>
                  <a:lnTo>
                    <a:pt x="63893" y="27241"/>
                  </a:lnTo>
                  <a:lnTo>
                    <a:pt x="50457" y="26365"/>
                  </a:lnTo>
                  <a:lnTo>
                    <a:pt x="35560" y="23329"/>
                  </a:lnTo>
                  <a:lnTo>
                    <a:pt x="18859" y="17538"/>
                  </a:lnTo>
                  <a:lnTo>
                    <a:pt x="0" y="8407"/>
                  </a:lnTo>
                  <a:lnTo>
                    <a:pt x="5765" y="19113"/>
                  </a:lnTo>
                  <a:lnTo>
                    <a:pt x="36258" y="51117"/>
                  </a:lnTo>
                  <a:lnTo>
                    <a:pt x="62039" y="54533"/>
                  </a:lnTo>
                  <a:lnTo>
                    <a:pt x="90017" y="50266"/>
                  </a:lnTo>
                  <a:lnTo>
                    <a:pt x="116052" y="40843"/>
                  </a:lnTo>
                  <a:lnTo>
                    <a:pt x="142989" y="31432"/>
                  </a:lnTo>
                  <a:lnTo>
                    <a:pt x="173723" y="27152"/>
                  </a:lnTo>
                  <a:lnTo>
                    <a:pt x="204495" y="31432"/>
                  </a:lnTo>
                  <a:lnTo>
                    <a:pt x="231559" y="40843"/>
                  </a:lnTo>
                  <a:lnTo>
                    <a:pt x="257695" y="50266"/>
                  </a:lnTo>
                  <a:lnTo>
                    <a:pt x="285737" y="54533"/>
                  </a:lnTo>
                  <a:lnTo>
                    <a:pt x="328472" y="39141"/>
                  </a:lnTo>
                  <a:lnTo>
                    <a:pt x="342011" y="19113"/>
                  </a:lnTo>
                  <a:lnTo>
                    <a:pt x="347776" y="8407"/>
                  </a:lnTo>
                  <a:close/>
                </a:path>
              </a:pathLst>
            </a:custGeom>
            <a:solidFill>
              <a:srgbClr val="C8CDCD"/>
            </a:solidFill>
          </p:spPr>
          <p:txBody>
            <a:bodyPr wrap="square" lIns="0" tIns="0" rIns="0" bIns="0" rtlCol="0"/>
            <a:lstStyle/>
            <a:p>
              <a:endParaRPr/>
            </a:p>
          </p:txBody>
        </p:sp>
        <p:sp>
          <p:nvSpPr>
            <p:cNvPr id="9" name="object 9"/>
            <p:cNvSpPr/>
            <p:nvPr/>
          </p:nvSpPr>
          <p:spPr>
            <a:xfrm>
              <a:off x="13730902" y="9406677"/>
              <a:ext cx="367080" cy="20773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10"/>
            <p:cNvSpPr/>
            <p:nvPr/>
          </p:nvSpPr>
          <p:spPr>
            <a:xfrm>
              <a:off x="13788922" y="9478327"/>
              <a:ext cx="284480" cy="269875"/>
            </a:xfrm>
            <a:custGeom>
              <a:avLst/>
              <a:gdLst/>
              <a:ahLst/>
              <a:cxnLst/>
              <a:rect l="l" t="t" r="r" b="b"/>
              <a:pathLst>
                <a:path w="284480" h="269875">
                  <a:moveTo>
                    <a:pt x="284124" y="194322"/>
                  </a:moveTo>
                  <a:lnTo>
                    <a:pt x="184911" y="194322"/>
                  </a:lnTo>
                  <a:lnTo>
                    <a:pt x="184911" y="269366"/>
                  </a:lnTo>
                  <a:lnTo>
                    <a:pt x="284124" y="269366"/>
                  </a:lnTo>
                  <a:lnTo>
                    <a:pt x="284124" y="245567"/>
                  </a:lnTo>
                  <a:lnTo>
                    <a:pt x="210477" y="245567"/>
                  </a:lnTo>
                  <a:lnTo>
                    <a:pt x="210477" y="200799"/>
                  </a:lnTo>
                  <a:lnTo>
                    <a:pt x="284124" y="200799"/>
                  </a:lnTo>
                  <a:lnTo>
                    <a:pt x="284124" y="194322"/>
                  </a:lnTo>
                  <a:close/>
                </a:path>
                <a:path w="284480" h="269875">
                  <a:moveTo>
                    <a:pt x="284124" y="200799"/>
                  </a:moveTo>
                  <a:lnTo>
                    <a:pt x="258559" y="200799"/>
                  </a:lnTo>
                  <a:lnTo>
                    <a:pt x="258559" y="245567"/>
                  </a:lnTo>
                  <a:lnTo>
                    <a:pt x="284124" y="245567"/>
                  </a:lnTo>
                  <a:lnTo>
                    <a:pt x="284124" y="200799"/>
                  </a:lnTo>
                  <a:close/>
                </a:path>
                <a:path w="284480" h="269875">
                  <a:moveTo>
                    <a:pt x="15151" y="0"/>
                  </a:moveTo>
                  <a:lnTo>
                    <a:pt x="5359" y="0"/>
                  </a:lnTo>
                  <a:lnTo>
                    <a:pt x="0" y="5359"/>
                  </a:lnTo>
                  <a:lnTo>
                    <a:pt x="0" y="15405"/>
                  </a:lnTo>
                  <a:lnTo>
                    <a:pt x="1460" y="18491"/>
                  </a:lnTo>
                  <a:lnTo>
                    <a:pt x="3784" y="20688"/>
                  </a:lnTo>
                  <a:lnTo>
                    <a:pt x="153403" y="161594"/>
                  </a:lnTo>
                  <a:lnTo>
                    <a:pt x="152463" y="164261"/>
                  </a:lnTo>
                  <a:lnTo>
                    <a:pt x="151917" y="167106"/>
                  </a:lnTo>
                  <a:lnTo>
                    <a:pt x="151917" y="170091"/>
                  </a:lnTo>
                  <a:lnTo>
                    <a:pt x="153914" y="179974"/>
                  </a:lnTo>
                  <a:lnTo>
                    <a:pt x="159359" y="188048"/>
                  </a:lnTo>
                  <a:lnTo>
                    <a:pt x="167433" y="193494"/>
                  </a:lnTo>
                  <a:lnTo>
                    <a:pt x="177317" y="195491"/>
                  </a:lnTo>
                  <a:lnTo>
                    <a:pt x="179971" y="195491"/>
                  </a:lnTo>
                  <a:lnTo>
                    <a:pt x="182524" y="195084"/>
                  </a:lnTo>
                  <a:lnTo>
                    <a:pt x="184911" y="194322"/>
                  </a:lnTo>
                  <a:lnTo>
                    <a:pt x="284124" y="194322"/>
                  </a:lnTo>
                  <a:lnTo>
                    <a:pt x="284124" y="176999"/>
                  </a:lnTo>
                  <a:lnTo>
                    <a:pt x="201739" y="176999"/>
                  </a:lnTo>
                  <a:lnTo>
                    <a:pt x="202361" y="174802"/>
                  </a:lnTo>
                  <a:lnTo>
                    <a:pt x="202717" y="172491"/>
                  </a:lnTo>
                  <a:lnTo>
                    <a:pt x="202717" y="170091"/>
                  </a:lnTo>
                  <a:lnTo>
                    <a:pt x="200720" y="160201"/>
                  </a:lnTo>
                  <a:lnTo>
                    <a:pt x="195275" y="152128"/>
                  </a:lnTo>
                  <a:lnTo>
                    <a:pt x="187201" y="146686"/>
                  </a:lnTo>
                  <a:lnTo>
                    <a:pt x="181154" y="145465"/>
                  </a:lnTo>
                  <a:lnTo>
                    <a:pt x="171208" y="145465"/>
                  </a:lnTo>
                  <a:lnTo>
                    <a:pt x="142976" y="118884"/>
                  </a:lnTo>
                  <a:lnTo>
                    <a:pt x="160444" y="102438"/>
                  </a:lnTo>
                  <a:lnTo>
                    <a:pt x="125514" y="102438"/>
                  </a:lnTo>
                  <a:lnTo>
                    <a:pt x="20206" y="3263"/>
                  </a:lnTo>
                  <a:lnTo>
                    <a:pt x="18034" y="1244"/>
                  </a:lnTo>
                  <a:lnTo>
                    <a:pt x="15151" y="0"/>
                  </a:lnTo>
                  <a:close/>
                </a:path>
                <a:path w="284480" h="269875">
                  <a:moveTo>
                    <a:pt x="177317" y="144691"/>
                  </a:moveTo>
                  <a:lnTo>
                    <a:pt x="175209" y="144691"/>
                  </a:lnTo>
                  <a:lnTo>
                    <a:pt x="173164" y="144983"/>
                  </a:lnTo>
                  <a:lnTo>
                    <a:pt x="171208" y="145465"/>
                  </a:lnTo>
                  <a:lnTo>
                    <a:pt x="181154" y="145465"/>
                  </a:lnTo>
                  <a:lnTo>
                    <a:pt x="177317" y="144691"/>
                  </a:lnTo>
                  <a:close/>
                </a:path>
                <a:path w="284480" h="269875">
                  <a:moveTo>
                    <a:pt x="245681" y="0"/>
                  </a:moveTo>
                  <a:lnTo>
                    <a:pt x="235889" y="0"/>
                  </a:lnTo>
                  <a:lnTo>
                    <a:pt x="233006" y="1244"/>
                  </a:lnTo>
                  <a:lnTo>
                    <a:pt x="230860" y="3263"/>
                  </a:lnTo>
                  <a:lnTo>
                    <a:pt x="125514" y="102438"/>
                  </a:lnTo>
                  <a:lnTo>
                    <a:pt x="160444" y="102438"/>
                  </a:lnTo>
                  <a:lnTo>
                    <a:pt x="247269" y="20688"/>
                  </a:lnTo>
                  <a:lnTo>
                    <a:pt x="249580" y="18491"/>
                  </a:lnTo>
                  <a:lnTo>
                    <a:pt x="251040" y="15405"/>
                  </a:lnTo>
                  <a:lnTo>
                    <a:pt x="251040" y="5359"/>
                  </a:lnTo>
                  <a:lnTo>
                    <a:pt x="245681" y="0"/>
                  </a:lnTo>
                  <a:close/>
                </a:path>
                <a:path w="284480" h="269875">
                  <a:moveTo>
                    <a:pt x="20193" y="3251"/>
                  </a:moveTo>
                  <a:close/>
                </a:path>
                <a:path w="284480" h="269875">
                  <a:moveTo>
                    <a:pt x="230847" y="3251"/>
                  </a:moveTo>
                  <a:close/>
                </a:path>
              </a:pathLst>
            </a:custGeom>
            <a:solidFill>
              <a:srgbClr val="D2BE97"/>
            </a:solidFill>
          </p:spPr>
          <p:txBody>
            <a:bodyPr wrap="square" lIns="0" tIns="0" rIns="0" bIns="0" rtlCol="0"/>
            <a:lstStyle/>
            <a:p>
              <a:endParaRPr/>
            </a:p>
          </p:txBody>
        </p:sp>
        <p:sp>
          <p:nvSpPr>
            <p:cNvPr id="11" name="object 11"/>
            <p:cNvSpPr/>
            <p:nvPr/>
          </p:nvSpPr>
          <p:spPr>
            <a:xfrm>
              <a:off x="13755839" y="9608248"/>
              <a:ext cx="146875" cy="13944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12"/>
            <p:cNvSpPr/>
            <p:nvPr/>
          </p:nvSpPr>
          <p:spPr>
            <a:xfrm>
              <a:off x="15631731" y="9456276"/>
              <a:ext cx="182740" cy="18630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3"/>
            <p:cNvSpPr/>
            <p:nvPr/>
          </p:nvSpPr>
          <p:spPr>
            <a:xfrm>
              <a:off x="14555334" y="9456268"/>
              <a:ext cx="264160" cy="186690"/>
            </a:xfrm>
            <a:custGeom>
              <a:avLst/>
              <a:gdLst/>
              <a:ahLst/>
              <a:cxnLst/>
              <a:rect l="l" t="t" r="r" b="b"/>
              <a:pathLst>
                <a:path w="264159" h="186690">
                  <a:moveTo>
                    <a:pt x="261112" y="0"/>
                  </a:moveTo>
                  <a:lnTo>
                    <a:pt x="134772" y="0"/>
                  </a:lnTo>
                  <a:lnTo>
                    <a:pt x="121459" y="294"/>
                  </a:lnTo>
                  <a:lnTo>
                    <a:pt x="83197" y="10274"/>
                  </a:lnTo>
                  <a:lnTo>
                    <a:pt x="47257" y="52799"/>
                  </a:lnTo>
                  <a:lnTo>
                    <a:pt x="0" y="179832"/>
                  </a:lnTo>
                  <a:lnTo>
                    <a:pt x="279" y="181965"/>
                  </a:lnTo>
                  <a:lnTo>
                    <a:pt x="2628" y="185305"/>
                  </a:lnTo>
                  <a:lnTo>
                    <a:pt x="4546" y="186321"/>
                  </a:lnTo>
                  <a:lnTo>
                    <a:pt x="37109" y="186321"/>
                  </a:lnTo>
                  <a:lnTo>
                    <a:pt x="39458" y="184670"/>
                  </a:lnTo>
                  <a:lnTo>
                    <a:pt x="79108" y="75958"/>
                  </a:lnTo>
                  <a:lnTo>
                    <a:pt x="84448" y="63514"/>
                  </a:lnTo>
                  <a:lnTo>
                    <a:pt x="114672" y="37427"/>
                  </a:lnTo>
                  <a:lnTo>
                    <a:pt x="261112" y="35293"/>
                  </a:lnTo>
                  <a:lnTo>
                    <a:pt x="263906" y="32486"/>
                  </a:lnTo>
                  <a:lnTo>
                    <a:pt x="263906" y="2794"/>
                  </a:lnTo>
                  <a:lnTo>
                    <a:pt x="261112" y="0"/>
                  </a:lnTo>
                  <a:close/>
                </a:path>
              </a:pathLst>
            </a:custGeom>
            <a:solidFill>
              <a:srgbClr val="FFFFFF"/>
            </a:solidFill>
          </p:spPr>
          <p:txBody>
            <a:bodyPr wrap="square" lIns="0" tIns="0" rIns="0" bIns="0" rtlCol="0"/>
            <a:lstStyle/>
            <a:p>
              <a:endParaRPr/>
            </a:p>
          </p:txBody>
        </p:sp>
        <p:sp>
          <p:nvSpPr>
            <p:cNvPr id="14" name="object 14"/>
            <p:cNvSpPr/>
            <p:nvPr/>
          </p:nvSpPr>
          <p:spPr>
            <a:xfrm>
              <a:off x="14688025" y="9531762"/>
              <a:ext cx="131216" cy="11082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5437287" y="9531762"/>
              <a:ext cx="153327" cy="11082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6" name="object 16"/>
            <p:cNvSpPr/>
            <p:nvPr/>
          </p:nvSpPr>
          <p:spPr>
            <a:xfrm>
              <a:off x="14323632" y="9456267"/>
              <a:ext cx="1267460" cy="186690"/>
            </a:xfrm>
            <a:custGeom>
              <a:avLst/>
              <a:gdLst/>
              <a:ahLst/>
              <a:cxnLst/>
              <a:rect l="l" t="t" r="r" b="b"/>
              <a:pathLst>
                <a:path w="1267459" h="186690">
                  <a:moveTo>
                    <a:pt x="38354" y="77901"/>
                  </a:moveTo>
                  <a:lnTo>
                    <a:pt x="35560" y="75107"/>
                  </a:lnTo>
                  <a:lnTo>
                    <a:pt x="6248" y="75107"/>
                  </a:lnTo>
                  <a:lnTo>
                    <a:pt x="2794" y="75107"/>
                  </a:lnTo>
                  <a:lnTo>
                    <a:pt x="0" y="77901"/>
                  </a:lnTo>
                  <a:lnTo>
                    <a:pt x="0" y="183616"/>
                  </a:lnTo>
                  <a:lnTo>
                    <a:pt x="2794" y="186423"/>
                  </a:lnTo>
                  <a:lnTo>
                    <a:pt x="35560" y="186423"/>
                  </a:lnTo>
                  <a:lnTo>
                    <a:pt x="38354" y="183616"/>
                  </a:lnTo>
                  <a:lnTo>
                    <a:pt x="38354" y="77901"/>
                  </a:lnTo>
                  <a:close/>
                </a:path>
                <a:path w="1267459" h="186690">
                  <a:moveTo>
                    <a:pt x="207149" y="2781"/>
                  </a:moveTo>
                  <a:lnTo>
                    <a:pt x="204368" y="0"/>
                  </a:lnTo>
                  <a:lnTo>
                    <a:pt x="171602" y="0"/>
                  </a:lnTo>
                  <a:lnTo>
                    <a:pt x="168808" y="2781"/>
                  </a:lnTo>
                  <a:lnTo>
                    <a:pt x="168808" y="148450"/>
                  </a:lnTo>
                  <a:lnTo>
                    <a:pt x="137668" y="120192"/>
                  </a:lnTo>
                  <a:lnTo>
                    <a:pt x="109550" y="61087"/>
                  </a:lnTo>
                  <a:lnTo>
                    <a:pt x="92379" y="31470"/>
                  </a:lnTo>
                  <a:lnTo>
                    <a:pt x="76073" y="13436"/>
                  </a:lnTo>
                  <a:lnTo>
                    <a:pt x="59245" y="4089"/>
                  </a:lnTo>
                  <a:lnTo>
                    <a:pt x="40513" y="558"/>
                  </a:lnTo>
                  <a:lnTo>
                    <a:pt x="33172" y="0"/>
                  </a:lnTo>
                  <a:lnTo>
                    <a:pt x="2806" y="0"/>
                  </a:lnTo>
                  <a:lnTo>
                    <a:pt x="12" y="2781"/>
                  </a:lnTo>
                  <a:lnTo>
                    <a:pt x="12" y="33197"/>
                  </a:lnTo>
                  <a:lnTo>
                    <a:pt x="2806" y="35991"/>
                  </a:lnTo>
                  <a:lnTo>
                    <a:pt x="15138" y="35991"/>
                  </a:lnTo>
                  <a:lnTo>
                    <a:pt x="31407" y="36664"/>
                  </a:lnTo>
                  <a:lnTo>
                    <a:pt x="69240" y="66230"/>
                  </a:lnTo>
                  <a:lnTo>
                    <a:pt x="97256" y="125196"/>
                  </a:lnTo>
                  <a:lnTo>
                    <a:pt x="115709" y="156603"/>
                  </a:lnTo>
                  <a:lnTo>
                    <a:pt x="133451" y="175221"/>
                  </a:lnTo>
                  <a:lnTo>
                    <a:pt x="151955" y="184137"/>
                  </a:lnTo>
                  <a:lnTo>
                    <a:pt x="172720" y="186423"/>
                  </a:lnTo>
                  <a:lnTo>
                    <a:pt x="204368" y="186423"/>
                  </a:lnTo>
                  <a:lnTo>
                    <a:pt x="207149" y="183616"/>
                  </a:lnTo>
                  <a:lnTo>
                    <a:pt x="207149" y="148450"/>
                  </a:lnTo>
                  <a:lnTo>
                    <a:pt x="207149" y="2781"/>
                  </a:lnTo>
                  <a:close/>
                </a:path>
                <a:path w="1267459" h="186690">
                  <a:moveTo>
                    <a:pt x="711873" y="131724"/>
                  </a:moveTo>
                  <a:lnTo>
                    <a:pt x="689927" y="89636"/>
                  </a:lnTo>
                  <a:lnTo>
                    <a:pt x="597827" y="68961"/>
                  </a:lnTo>
                  <a:lnTo>
                    <a:pt x="589559" y="67652"/>
                  </a:lnTo>
                  <a:lnTo>
                    <a:pt x="579564" y="65125"/>
                  </a:lnTo>
                  <a:lnTo>
                    <a:pt x="572071" y="61341"/>
                  </a:lnTo>
                  <a:lnTo>
                    <a:pt x="567385" y="56489"/>
                  </a:lnTo>
                  <a:lnTo>
                    <a:pt x="565759" y="50774"/>
                  </a:lnTo>
                  <a:lnTo>
                    <a:pt x="566381" y="42583"/>
                  </a:lnTo>
                  <a:lnTo>
                    <a:pt x="573239" y="34988"/>
                  </a:lnTo>
                  <a:lnTo>
                    <a:pt x="687324" y="34988"/>
                  </a:lnTo>
                  <a:lnTo>
                    <a:pt x="690143" y="32181"/>
                  </a:lnTo>
                  <a:lnTo>
                    <a:pt x="690143" y="2806"/>
                  </a:lnTo>
                  <a:lnTo>
                    <a:pt x="687324" y="12"/>
                  </a:lnTo>
                  <a:lnTo>
                    <a:pt x="584822" y="12"/>
                  </a:lnTo>
                  <a:lnTo>
                    <a:pt x="574446" y="914"/>
                  </a:lnTo>
                  <a:lnTo>
                    <a:pt x="540969" y="21018"/>
                  </a:lnTo>
                  <a:lnTo>
                    <a:pt x="530771" y="50634"/>
                  </a:lnTo>
                  <a:lnTo>
                    <a:pt x="533590" y="66548"/>
                  </a:lnTo>
                  <a:lnTo>
                    <a:pt x="542683" y="81800"/>
                  </a:lnTo>
                  <a:lnTo>
                    <a:pt x="559130" y="94348"/>
                  </a:lnTo>
                  <a:lnTo>
                    <a:pt x="583971" y="102184"/>
                  </a:lnTo>
                  <a:lnTo>
                    <a:pt x="652322" y="111569"/>
                  </a:lnTo>
                  <a:lnTo>
                    <a:pt x="663816" y="114655"/>
                  </a:lnTo>
                  <a:lnTo>
                    <a:pt x="671410" y="119659"/>
                  </a:lnTo>
                  <a:lnTo>
                    <a:pt x="675614" y="125679"/>
                  </a:lnTo>
                  <a:lnTo>
                    <a:pt x="676897" y="131800"/>
                  </a:lnTo>
                  <a:lnTo>
                    <a:pt x="676871" y="132918"/>
                  </a:lnTo>
                  <a:lnTo>
                    <a:pt x="674662" y="139649"/>
                  </a:lnTo>
                  <a:lnTo>
                    <a:pt x="668845" y="145580"/>
                  </a:lnTo>
                  <a:lnTo>
                    <a:pt x="659282" y="149783"/>
                  </a:lnTo>
                  <a:lnTo>
                    <a:pt x="645820" y="151396"/>
                  </a:lnTo>
                  <a:lnTo>
                    <a:pt x="542366" y="151396"/>
                  </a:lnTo>
                  <a:lnTo>
                    <a:pt x="539559" y="154190"/>
                  </a:lnTo>
                  <a:lnTo>
                    <a:pt x="539559" y="183565"/>
                  </a:lnTo>
                  <a:lnTo>
                    <a:pt x="542366" y="186372"/>
                  </a:lnTo>
                  <a:lnTo>
                    <a:pt x="645820" y="186372"/>
                  </a:lnTo>
                  <a:lnTo>
                    <a:pt x="659231" y="185432"/>
                  </a:lnTo>
                  <a:lnTo>
                    <a:pt x="700112" y="164084"/>
                  </a:lnTo>
                  <a:lnTo>
                    <a:pt x="711796" y="134975"/>
                  </a:lnTo>
                  <a:lnTo>
                    <a:pt x="711873" y="131724"/>
                  </a:lnTo>
                  <a:close/>
                </a:path>
                <a:path w="1267459" h="186690">
                  <a:moveTo>
                    <a:pt x="829030" y="70065"/>
                  </a:moveTo>
                  <a:lnTo>
                    <a:pt x="826211" y="67259"/>
                  </a:lnTo>
                  <a:lnTo>
                    <a:pt x="796188" y="67259"/>
                  </a:lnTo>
                  <a:lnTo>
                    <a:pt x="792734" y="67259"/>
                  </a:lnTo>
                  <a:lnTo>
                    <a:pt x="789940" y="70065"/>
                  </a:lnTo>
                  <a:lnTo>
                    <a:pt x="789940" y="183578"/>
                  </a:lnTo>
                  <a:lnTo>
                    <a:pt x="792734" y="186385"/>
                  </a:lnTo>
                  <a:lnTo>
                    <a:pt x="826211" y="186385"/>
                  </a:lnTo>
                  <a:lnTo>
                    <a:pt x="829030" y="183578"/>
                  </a:lnTo>
                  <a:lnTo>
                    <a:pt x="829030" y="70065"/>
                  </a:lnTo>
                  <a:close/>
                </a:path>
                <a:path w="1267459" h="186690">
                  <a:moveTo>
                    <a:pt x="968603" y="100838"/>
                  </a:moveTo>
                  <a:lnTo>
                    <a:pt x="943876" y="49034"/>
                  </a:lnTo>
                  <a:lnTo>
                    <a:pt x="905129" y="6121"/>
                  </a:lnTo>
                  <a:lnTo>
                    <a:pt x="856818" y="12"/>
                  </a:lnTo>
                  <a:lnTo>
                    <a:pt x="727049" y="12"/>
                  </a:lnTo>
                  <a:lnTo>
                    <a:pt x="723569" y="12"/>
                  </a:lnTo>
                  <a:lnTo>
                    <a:pt x="720775" y="2806"/>
                  </a:lnTo>
                  <a:lnTo>
                    <a:pt x="720775" y="32512"/>
                  </a:lnTo>
                  <a:lnTo>
                    <a:pt x="723569" y="35331"/>
                  </a:lnTo>
                  <a:lnTo>
                    <a:pt x="864781" y="35331"/>
                  </a:lnTo>
                  <a:lnTo>
                    <a:pt x="880529" y="37363"/>
                  </a:lnTo>
                  <a:lnTo>
                    <a:pt x="892556" y="43294"/>
                  </a:lnTo>
                  <a:lnTo>
                    <a:pt x="902081" y="52844"/>
                  </a:lnTo>
                  <a:lnTo>
                    <a:pt x="910310" y="65709"/>
                  </a:lnTo>
                  <a:lnTo>
                    <a:pt x="943813" y="136080"/>
                  </a:lnTo>
                  <a:lnTo>
                    <a:pt x="946035" y="137464"/>
                  </a:lnTo>
                  <a:lnTo>
                    <a:pt x="950874" y="137452"/>
                  </a:lnTo>
                  <a:lnTo>
                    <a:pt x="953071" y="136055"/>
                  </a:lnTo>
                  <a:lnTo>
                    <a:pt x="968603" y="102781"/>
                  </a:lnTo>
                  <a:lnTo>
                    <a:pt x="968603" y="100838"/>
                  </a:lnTo>
                  <a:close/>
                </a:path>
                <a:path w="1267459" h="186690">
                  <a:moveTo>
                    <a:pt x="1090028" y="6972"/>
                  </a:moveTo>
                  <a:lnTo>
                    <a:pt x="1089875" y="4711"/>
                  </a:lnTo>
                  <a:lnTo>
                    <a:pt x="1087564" y="1092"/>
                  </a:lnTo>
                  <a:lnTo>
                    <a:pt x="1085596" y="12"/>
                  </a:lnTo>
                  <a:lnTo>
                    <a:pt x="1055433" y="12"/>
                  </a:lnTo>
                  <a:lnTo>
                    <a:pt x="1052995" y="12"/>
                  </a:lnTo>
                  <a:lnTo>
                    <a:pt x="1050810" y="1409"/>
                  </a:lnTo>
                  <a:lnTo>
                    <a:pt x="967752" y="179412"/>
                  </a:lnTo>
                  <a:lnTo>
                    <a:pt x="967905" y="181698"/>
                  </a:lnTo>
                  <a:lnTo>
                    <a:pt x="970191" y="185305"/>
                  </a:lnTo>
                  <a:lnTo>
                    <a:pt x="972185" y="186397"/>
                  </a:lnTo>
                  <a:lnTo>
                    <a:pt x="1004773" y="186397"/>
                  </a:lnTo>
                  <a:lnTo>
                    <a:pt x="1006995" y="184988"/>
                  </a:lnTo>
                  <a:lnTo>
                    <a:pt x="1090028" y="6972"/>
                  </a:lnTo>
                  <a:close/>
                </a:path>
                <a:path w="1267459" h="186690">
                  <a:moveTo>
                    <a:pt x="1267053" y="4597"/>
                  </a:moveTo>
                  <a:lnTo>
                    <a:pt x="1266367" y="3009"/>
                  </a:lnTo>
                  <a:lnTo>
                    <a:pt x="1264043" y="660"/>
                  </a:lnTo>
                  <a:lnTo>
                    <a:pt x="1262456" y="12"/>
                  </a:lnTo>
                  <a:lnTo>
                    <a:pt x="1260779" y="12"/>
                  </a:lnTo>
                  <a:lnTo>
                    <a:pt x="1116330" y="12"/>
                  </a:lnTo>
                  <a:lnTo>
                    <a:pt x="1113523" y="2819"/>
                  </a:lnTo>
                  <a:lnTo>
                    <a:pt x="1113523" y="30708"/>
                  </a:lnTo>
                  <a:lnTo>
                    <a:pt x="1114196" y="32308"/>
                  </a:lnTo>
                  <a:lnTo>
                    <a:pt x="1116533" y="34658"/>
                  </a:lnTo>
                  <a:lnTo>
                    <a:pt x="1118146" y="35318"/>
                  </a:lnTo>
                  <a:lnTo>
                    <a:pt x="1264234" y="35306"/>
                  </a:lnTo>
                  <a:lnTo>
                    <a:pt x="1267053" y="32499"/>
                  </a:lnTo>
                  <a:lnTo>
                    <a:pt x="1267053" y="4597"/>
                  </a:lnTo>
                  <a:close/>
                </a:path>
              </a:pathLst>
            </a:custGeom>
            <a:solidFill>
              <a:srgbClr val="FFFFFF"/>
            </a:solidFill>
          </p:spPr>
          <p:txBody>
            <a:bodyPr wrap="square" lIns="0" tIns="0" rIns="0" bIns="0" rtlCol="0"/>
            <a:lstStyle/>
            <a:p>
              <a:endParaRPr/>
            </a:p>
          </p:txBody>
        </p:sp>
      </p:grpSp>
      <p:sp>
        <p:nvSpPr>
          <p:cNvPr id="17" name="object 17"/>
          <p:cNvSpPr/>
          <p:nvPr/>
        </p:nvSpPr>
        <p:spPr>
          <a:xfrm>
            <a:off x="0" y="1080008"/>
            <a:ext cx="16256000" cy="50800"/>
          </a:xfrm>
          <a:custGeom>
            <a:avLst/>
            <a:gdLst/>
            <a:ahLst/>
            <a:cxnLst/>
            <a:rect l="l" t="t" r="r" b="b"/>
            <a:pathLst>
              <a:path w="16256000" h="50800">
                <a:moveTo>
                  <a:pt x="16256000" y="0"/>
                </a:moveTo>
                <a:lnTo>
                  <a:pt x="0" y="0"/>
                </a:lnTo>
                <a:lnTo>
                  <a:pt x="0" y="50292"/>
                </a:lnTo>
                <a:lnTo>
                  <a:pt x="16256000" y="50292"/>
                </a:lnTo>
                <a:lnTo>
                  <a:pt x="16256000" y="0"/>
                </a:lnTo>
                <a:close/>
              </a:path>
            </a:pathLst>
          </a:custGeom>
          <a:solidFill>
            <a:srgbClr val="DBCCAE"/>
          </a:solidFill>
        </p:spPr>
        <p:txBody>
          <a:bodyPr wrap="square" lIns="0" tIns="0" rIns="0" bIns="0" rtlCol="0"/>
          <a:lstStyle/>
          <a:p>
            <a:endParaRPr/>
          </a:p>
        </p:txBody>
      </p:sp>
      <p:pic>
        <p:nvPicPr>
          <p:cNvPr id="18" name="Billede 17" descr="Et billede, der indeholder vand, udendørs, himmel, båd&#10;&#10;Automatisk genereret beskrivelse">
            <a:extLst>
              <a:ext uri="{FF2B5EF4-FFF2-40B4-BE49-F238E27FC236}">
                <a16:creationId xmlns:a16="http://schemas.microsoft.com/office/drawing/2014/main" id="{FC64EA3C-F1FE-2B11-4848-3E4B51194E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33335" y="1399462"/>
            <a:ext cx="12191999"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03336" y="286096"/>
            <a:ext cx="6405464" cy="566822"/>
          </a:xfrm>
          <a:prstGeom prst="rect">
            <a:avLst/>
          </a:prstGeom>
        </p:spPr>
        <p:txBody>
          <a:bodyPr vert="horz" wrap="square" lIns="0" tIns="12700" rIns="0" bIns="0" rtlCol="0">
            <a:spAutoFit/>
          </a:bodyPr>
          <a:lstStyle/>
          <a:p>
            <a:pPr marL="12700">
              <a:lnSpc>
                <a:spcPct val="100000"/>
              </a:lnSpc>
              <a:spcBef>
                <a:spcPts val="100"/>
              </a:spcBef>
            </a:pPr>
            <a:r>
              <a:rPr lang="da-DK" spc="125" dirty="0"/>
              <a:t>COWI</a:t>
            </a:r>
            <a:endParaRPr spc="125" dirty="0"/>
          </a:p>
        </p:txBody>
      </p:sp>
      <p:grpSp>
        <p:nvGrpSpPr>
          <p:cNvPr id="4" name="object 4"/>
          <p:cNvGrpSpPr/>
          <p:nvPr/>
        </p:nvGrpSpPr>
        <p:grpSpPr>
          <a:xfrm>
            <a:off x="0" y="9080004"/>
            <a:ext cx="16256000" cy="1080135"/>
            <a:chOff x="0" y="9080004"/>
            <a:chExt cx="16256000" cy="1080135"/>
          </a:xfrm>
        </p:grpSpPr>
        <p:sp>
          <p:nvSpPr>
            <p:cNvPr id="5" name="object 5"/>
            <p:cNvSpPr/>
            <p:nvPr/>
          </p:nvSpPr>
          <p:spPr>
            <a:xfrm>
              <a:off x="0" y="9080004"/>
              <a:ext cx="16256000" cy="1080135"/>
            </a:xfrm>
            <a:custGeom>
              <a:avLst/>
              <a:gdLst/>
              <a:ahLst/>
              <a:cxnLst/>
              <a:rect l="l" t="t" r="r" b="b"/>
              <a:pathLst>
                <a:path w="16256000" h="1080134">
                  <a:moveTo>
                    <a:pt x="16256000" y="0"/>
                  </a:moveTo>
                  <a:lnTo>
                    <a:pt x="0" y="0"/>
                  </a:lnTo>
                  <a:lnTo>
                    <a:pt x="0" y="1079995"/>
                  </a:lnTo>
                  <a:lnTo>
                    <a:pt x="16256000" y="1079995"/>
                  </a:lnTo>
                  <a:lnTo>
                    <a:pt x="16256000" y="0"/>
                  </a:lnTo>
                  <a:close/>
                </a:path>
              </a:pathLst>
            </a:custGeom>
            <a:solidFill>
              <a:srgbClr val="73AEDE"/>
            </a:solidFill>
          </p:spPr>
          <p:txBody>
            <a:bodyPr wrap="square" lIns="0" tIns="0" rIns="0" bIns="0" rtlCol="0"/>
            <a:lstStyle/>
            <a:p>
              <a:endParaRPr/>
            </a:p>
          </p:txBody>
        </p:sp>
        <p:sp>
          <p:nvSpPr>
            <p:cNvPr id="6" name="object 6"/>
            <p:cNvSpPr/>
            <p:nvPr/>
          </p:nvSpPr>
          <p:spPr>
            <a:xfrm>
              <a:off x="13694199" y="9373824"/>
              <a:ext cx="440690" cy="572770"/>
            </a:xfrm>
            <a:custGeom>
              <a:avLst/>
              <a:gdLst/>
              <a:ahLst/>
              <a:cxnLst/>
              <a:rect l="l" t="t" r="r" b="b"/>
              <a:pathLst>
                <a:path w="440690" h="572770">
                  <a:moveTo>
                    <a:pt x="440486" y="0"/>
                  </a:moveTo>
                  <a:lnTo>
                    <a:pt x="0" y="0"/>
                  </a:lnTo>
                  <a:lnTo>
                    <a:pt x="0" y="341337"/>
                  </a:lnTo>
                  <a:lnTo>
                    <a:pt x="7420" y="396616"/>
                  </a:lnTo>
                  <a:lnTo>
                    <a:pt x="27407" y="442759"/>
                  </a:lnTo>
                  <a:lnTo>
                    <a:pt x="56547" y="480567"/>
                  </a:lnTo>
                  <a:lnTo>
                    <a:pt x="91427" y="510840"/>
                  </a:lnTo>
                  <a:lnTo>
                    <a:pt x="128633" y="534376"/>
                  </a:lnTo>
                  <a:lnTo>
                    <a:pt x="164752" y="551976"/>
                  </a:lnTo>
                  <a:lnTo>
                    <a:pt x="220078" y="572566"/>
                  </a:lnTo>
                  <a:lnTo>
                    <a:pt x="243794" y="564440"/>
                  </a:lnTo>
                  <a:lnTo>
                    <a:pt x="244798" y="564045"/>
                  </a:lnTo>
                  <a:lnTo>
                    <a:pt x="220078" y="564045"/>
                  </a:lnTo>
                  <a:lnTo>
                    <a:pt x="189833" y="553739"/>
                  </a:lnTo>
                  <a:lnTo>
                    <a:pt x="152372" y="537624"/>
                  </a:lnTo>
                  <a:lnTo>
                    <a:pt x="112021" y="514941"/>
                  </a:lnTo>
                  <a:lnTo>
                    <a:pt x="73107" y="484933"/>
                  </a:lnTo>
                  <a:lnTo>
                    <a:pt x="39955" y="446842"/>
                  </a:lnTo>
                  <a:lnTo>
                    <a:pt x="16891" y="399911"/>
                  </a:lnTo>
                  <a:lnTo>
                    <a:pt x="8242" y="343382"/>
                  </a:lnTo>
                  <a:lnTo>
                    <a:pt x="8242" y="8242"/>
                  </a:lnTo>
                  <a:lnTo>
                    <a:pt x="440486" y="8242"/>
                  </a:lnTo>
                  <a:lnTo>
                    <a:pt x="440486" y="0"/>
                  </a:lnTo>
                  <a:close/>
                </a:path>
                <a:path w="440690" h="572770">
                  <a:moveTo>
                    <a:pt x="440486" y="8242"/>
                  </a:moveTo>
                  <a:lnTo>
                    <a:pt x="432244" y="8242"/>
                  </a:lnTo>
                  <a:lnTo>
                    <a:pt x="432244" y="343382"/>
                  </a:lnTo>
                  <a:lnTo>
                    <a:pt x="423558" y="399911"/>
                  </a:lnTo>
                  <a:lnTo>
                    <a:pt x="400403" y="446842"/>
                  </a:lnTo>
                  <a:lnTo>
                    <a:pt x="367137" y="484933"/>
                  </a:lnTo>
                  <a:lnTo>
                    <a:pt x="328115" y="514941"/>
                  </a:lnTo>
                  <a:lnTo>
                    <a:pt x="287694" y="537624"/>
                  </a:lnTo>
                  <a:lnTo>
                    <a:pt x="250229" y="553739"/>
                  </a:lnTo>
                  <a:lnTo>
                    <a:pt x="220078" y="564045"/>
                  </a:lnTo>
                  <a:lnTo>
                    <a:pt x="244798" y="564045"/>
                  </a:lnTo>
                  <a:lnTo>
                    <a:pt x="311618" y="534376"/>
                  </a:lnTo>
                  <a:lnTo>
                    <a:pt x="348883" y="510840"/>
                  </a:lnTo>
                  <a:lnTo>
                    <a:pt x="383822" y="480567"/>
                  </a:lnTo>
                  <a:lnTo>
                    <a:pt x="413014" y="442759"/>
                  </a:lnTo>
                  <a:lnTo>
                    <a:pt x="433039" y="396616"/>
                  </a:lnTo>
                  <a:lnTo>
                    <a:pt x="440474" y="341337"/>
                  </a:lnTo>
                  <a:lnTo>
                    <a:pt x="440486" y="8242"/>
                  </a:lnTo>
                  <a:close/>
                </a:path>
              </a:pathLst>
            </a:custGeom>
            <a:solidFill>
              <a:srgbClr val="FFFFFF"/>
            </a:solidFill>
          </p:spPr>
          <p:txBody>
            <a:bodyPr wrap="square" lIns="0" tIns="0" rIns="0" bIns="0" rtlCol="0"/>
            <a:lstStyle/>
            <a:p>
              <a:endParaRPr/>
            </a:p>
          </p:txBody>
        </p:sp>
        <p:sp>
          <p:nvSpPr>
            <p:cNvPr id="7" name="object 7"/>
            <p:cNvSpPr/>
            <p:nvPr/>
          </p:nvSpPr>
          <p:spPr>
            <a:xfrm>
              <a:off x="13702442" y="9382066"/>
              <a:ext cx="424180" cy="556260"/>
            </a:xfrm>
            <a:custGeom>
              <a:avLst/>
              <a:gdLst/>
              <a:ahLst/>
              <a:cxnLst/>
              <a:rect l="l" t="t" r="r" b="b"/>
              <a:pathLst>
                <a:path w="424180" h="556259">
                  <a:moveTo>
                    <a:pt x="424002" y="0"/>
                  </a:moveTo>
                  <a:lnTo>
                    <a:pt x="0" y="0"/>
                  </a:lnTo>
                  <a:lnTo>
                    <a:pt x="0" y="335140"/>
                  </a:lnTo>
                  <a:lnTo>
                    <a:pt x="8649" y="391669"/>
                  </a:lnTo>
                  <a:lnTo>
                    <a:pt x="31712" y="438600"/>
                  </a:lnTo>
                  <a:lnTo>
                    <a:pt x="64865" y="476691"/>
                  </a:lnTo>
                  <a:lnTo>
                    <a:pt x="103779" y="506699"/>
                  </a:lnTo>
                  <a:lnTo>
                    <a:pt x="144130" y="529382"/>
                  </a:lnTo>
                  <a:lnTo>
                    <a:pt x="181591" y="545497"/>
                  </a:lnTo>
                  <a:lnTo>
                    <a:pt x="211836" y="555802"/>
                  </a:lnTo>
                  <a:lnTo>
                    <a:pt x="241987" y="545497"/>
                  </a:lnTo>
                  <a:lnTo>
                    <a:pt x="279451" y="529382"/>
                  </a:lnTo>
                  <a:lnTo>
                    <a:pt x="319873" y="506699"/>
                  </a:lnTo>
                  <a:lnTo>
                    <a:pt x="358895" y="476691"/>
                  </a:lnTo>
                  <a:lnTo>
                    <a:pt x="392161" y="438600"/>
                  </a:lnTo>
                  <a:lnTo>
                    <a:pt x="415315" y="391669"/>
                  </a:lnTo>
                  <a:lnTo>
                    <a:pt x="424002" y="335140"/>
                  </a:lnTo>
                  <a:lnTo>
                    <a:pt x="424002" y="0"/>
                  </a:lnTo>
                  <a:close/>
                </a:path>
              </a:pathLst>
            </a:custGeom>
            <a:solidFill>
              <a:srgbClr val="004675"/>
            </a:solidFill>
          </p:spPr>
          <p:txBody>
            <a:bodyPr wrap="square" lIns="0" tIns="0" rIns="0" bIns="0" rtlCol="0"/>
            <a:lstStyle/>
            <a:p>
              <a:endParaRPr/>
            </a:p>
          </p:txBody>
        </p:sp>
        <p:sp>
          <p:nvSpPr>
            <p:cNvPr id="8" name="object 8"/>
            <p:cNvSpPr/>
            <p:nvPr/>
          </p:nvSpPr>
          <p:spPr>
            <a:xfrm>
              <a:off x="13740550" y="9783978"/>
              <a:ext cx="347980" cy="102235"/>
            </a:xfrm>
            <a:custGeom>
              <a:avLst/>
              <a:gdLst/>
              <a:ahLst/>
              <a:cxnLst/>
              <a:rect l="l" t="t" r="r" b="b"/>
              <a:pathLst>
                <a:path w="347980" h="102234">
                  <a:moveTo>
                    <a:pt x="286423" y="79578"/>
                  </a:moveTo>
                  <a:lnTo>
                    <a:pt x="254749" y="77800"/>
                  </a:lnTo>
                  <a:lnTo>
                    <a:pt x="228320" y="68110"/>
                  </a:lnTo>
                  <a:lnTo>
                    <a:pt x="202755" y="57315"/>
                  </a:lnTo>
                  <a:lnTo>
                    <a:pt x="173723" y="52197"/>
                  </a:lnTo>
                  <a:lnTo>
                    <a:pt x="144729" y="57315"/>
                  </a:lnTo>
                  <a:lnTo>
                    <a:pt x="119278" y="68110"/>
                  </a:lnTo>
                  <a:lnTo>
                    <a:pt x="92964" y="77800"/>
                  </a:lnTo>
                  <a:lnTo>
                    <a:pt x="61353" y="79578"/>
                  </a:lnTo>
                  <a:lnTo>
                    <a:pt x="69710" y="85636"/>
                  </a:lnTo>
                  <a:lnTo>
                    <a:pt x="78143" y="91325"/>
                  </a:lnTo>
                  <a:lnTo>
                    <a:pt x="86614" y="96659"/>
                  </a:lnTo>
                  <a:lnTo>
                    <a:pt x="95034" y="101638"/>
                  </a:lnTo>
                  <a:lnTo>
                    <a:pt x="116281" y="98171"/>
                  </a:lnTo>
                  <a:lnTo>
                    <a:pt x="153289" y="82892"/>
                  </a:lnTo>
                  <a:lnTo>
                    <a:pt x="173723" y="79425"/>
                  </a:lnTo>
                  <a:lnTo>
                    <a:pt x="194208" y="82892"/>
                  </a:lnTo>
                  <a:lnTo>
                    <a:pt x="231444" y="98171"/>
                  </a:lnTo>
                  <a:lnTo>
                    <a:pt x="252742" y="101638"/>
                  </a:lnTo>
                  <a:lnTo>
                    <a:pt x="261162" y="96659"/>
                  </a:lnTo>
                  <a:lnTo>
                    <a:pt x="269633" y="91325"/>
                  </a:lnTo>
                  <a:lnTo>
                    <a:pt x="278066" y="85636"/>
                  </a:lnTo>
                  <a:lnTo>
                    <a:pt x="286423" y="79578"/>
                  </a:lnTo>
                  <a:close/>
                </a:path>
                <a:path w="347980" h="102234">
                  <a:moveTo>
                    <a:pt x="347776" y="8407"/>
                  </a:moveTo>
                  <a:lnTo>
                    <a:pt x="328917" y="17538"/>
                  </a:lnTo>
                  <a:lnTo>
                    <a:pt x="312204" y="23329"/>
                  </a:lnTo>
                  <a:lnTo>
                    <a:pt x="297319" y="26365"/>
                  </a:lnTo>
                  <a:lnTo>
                    <a:pt x="283883" y="27241"/>
                  </a:lnTo>
                  <a:lnTo>
                    <a:pt x="259562" y="22987"/>
                  </a:lnTo>
                  <a:lnTo>
                    <a:pt x="235877" y="13627"/>
                  </a:lnTo>
                  <a:lnTo>
                    <a:pt x="208661" y="4267"/>
                  </a:lnTo>
                  <a:lnTo>
                    <a:pt x="173723" y="0"/>
                  </a:lnTo>
                  <a:lnTo>
                    <a:pt x="138823" y="4267"/>
                  </a:lnTo>
                  <a:lnTo>
                    <a:pt x="111721" y="13627"/>
                  </a:lnTo>
                  <a:lnTo>
                    <a:pt x="88150" y="22987"/>
                  </a:lnTo>
                  <a:lnTo>
                    <a:pt x="63893" y="27241"/>
                  </a:lnTo>
                  <a:lnTo>
                    <a:pt x="50457" y="26365"/>
                  </a:lnTo>
                  <a:lnTo>
                    <a:pt x="35560" y="23329"/>
                  </a:lnTo>
                  <a:lnTo>
                    <a:pt x="18859" y="17538"/>
                  </a:lnTo>
                  <a:lnTo>
                    <a:pt x="0" y="8407"/>
                  </a:lnTo>
                  <a:lnTo>
                    <a:pt x="5765" y="19113"/>
                  </a:lnTo>
                  <a:lnTo>
                    <a:pt x="36258" y="51117"/>
                  </a:lnTo>
                  <a:lnTo>
                    <a:pt x="62039" y="54533"/>
                  </a:lnTo>
                  <a:lnTo>
                    <a:pt x="90017" y="50266"/>
                  </a:lnTo>
                  <a:lnTo>
                    <a:pt x="116052" y="40843"/>
                  </a:lnTo>
                  <a:lnTo>
                    <a:pt x="142989" y="31432"/>
                  </a:lnTo>
                  <a:lnTo>
                    <a:pt x="173723" y="27152"/>
                  </a:lnTo>
                  <a:lnTo>
                    <a:pt x="204495" y="31432"/>
                  </a:lnTo>
                  <a:lnTo>
                    <a:pt x="231559" y="40843"/>
                  </a:lnTo>
                  <a:lnTo>
                    <a:pt x="257695" y="50266"/>
                  </a:lnTo>
                  <a:lnTo>
                    <a:pt x="285737" y="54533"/>
                  </a:lnTo>
                  <a:lnTo>
                    <a:pt x="328472" y="39141"/>
                  </a:lnTo>
                  <a:lnTo>
                    <a:pt x="342011" y="19113"/>
                  </a:lnTo>
                  <a:lnTo>
                    <a:pt x="347776" y="8407"/>
                  </a:lnTo>
                  <a:close/>
                </a:path>
              </a:pathLst>
            </a:custGeom>
            <a:solidFill>
              <a:srgbClr val="C8CDCD"/>
            </a:solidFill>
          </p:spPr>
          <p:txBody>
            <a:bodyPr wrap="square" lIns="0" tIns="0" rIns="0" bIns="0" rtlCol="0"/>
            <a:lstStyle/>
            <a:p>
              <a:endParaRPr/>
            </a:p>
          </p:txBody>
        </p:sp>
        <p:sp>
          <p:nvSpPr>
            <p:cNvPr id="9" name="object 9"/>
            <p:cNvSpPr/>
            <p:nvPr/>
          </p:nvSpPr>
          <p:spPr>
            <a:xfrm>
              <a:off x="13730902" y="9406677"/>
              <a:ext cx="367080" cy="20773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10"/>
            <p:cNvSpPr/>
            <p:nvPr/>
          </p:nvSpPr>
          <p:spPr>
            <a:xfrm>
              <a:off x="13788922" y="9478327"/>
              <a:ext cx="284480" cy="269875"/>
            </a:xfrm>
            <a:custGeom>
              <a:avLst/>
              <a:gdLst/>
              <a:ahLst/>
              <a:cxnLst/>
              <a:rect l="l" t="t" r="r" b="b"/>
              <a:pathLst>
                <a:path w="284480" h="269875">
                  <a:moveTo>
                    <a:pt x="284124" y="194322"/>
                  </a:moveTo>
                  <a:lnTo>
                    <a:pt x="184911" y="194322"/>
                  </a:lnTo>
                  <a:lnTo>
                    <a:pt x="184911" y="269366"/>
                  </a:lnTo>
                  <a:lnTo>
                    <a:pt x="284124" y="269366"/>
                  </a:lnTo>
                  <a:lnTo>
                    <a:pt x="284124" y="245567"/>
                  </a:lnTo>
                  <a:lnTo>
                    <a:pt x="210477" y="245567"/>
                  </a:lnTo>
                  <a:lnTo>
                    <a:pt x="210477" y="200799"/>
                  </a:lnTo>
                  <a:lnTo>
                    <a:pt x="284124" y="200799"/>
                  </a:lnTo>
                  <a:lnTo>
                    <a:pt x="284124" y="194322"/>
                  </a:lnTo>
                  <a:close/>
                </a:path>
                <a:path w="284480" h="269875">
                  <a:moveTo>
                    <a:pt x="284124" y="200799"/>
                  </a:moveTo>
                  <a:lnTo>
                    <a:pt x="258559" y="200799"/>
                  </a:lnTo>
                  <a:lnTo>
                    <a:pt x="258559" y="245567"/>
                  </a:lnTo>
                  <a:lnTo>
                    <a:pt x="284124" y="245567"/>
                  </a:lnTo>
                  <a:lnTo>
                    <a:pt x="284124" y="200799"/>
                  </a:lnTo>
                  <a:close/>
                </a:path>
                <a:path w="284480" h="269875">
                  <a:moveTo>
                    <a:pt x="15151" y="0"/>
                  </a:moveTo>
                  <a:lnTo>
                    <a:pt x="5359" y="0"/>
                  </a:lnTo>
                  <a:lnTo>
                    <a:pt x="0" y="5359"/>
                  </a:lnTo>
                  <a:lnTo>
                    <a:pt x="0" y="15405"/>
                  </a:lnTo>
                  <a:lnTo>
                    <a:pt x="1460" y="18491"/>
                  </a:lnTo>
                  <a:lnTo>
                    <a:pt x="3784" y="20688"/>
                  </a:lnTo>
                  <a:lnTo>
                    <a:pt x="153403" y="161594"/>
                  </a:lnTo>
                  <a:lnTo>
                    <a:pt x="152463" y="164261"/>
                  </a:lnTo>
                  <a:lnTo>
                    <a:pt x="151917" y="167106"/>
                  </a:lnTo>
                  <a:lnTo>
                    <a:pt x="151917" y="170091"/>
                  </a:lnTo>
                  <a:lnTo>
                    <a:pt x="153914" y="179974"/>
                  </a:lnTo>
                  <a:lnTo>
                    <a:pt x="159359" y="188048"/>
                  </a:lnTo>
                  <a:lnTo>
                    <a:pt x="167433" y="193494"/>
                  </a:lnTo>
                  <a:lnTo>
                    <a:pt x="177317" y="195491"/>
                  </a:lnTo>
                  <a:lnTo>
                    <a:pt x="179971" y="195491"/>
                  </a:lnTo>
                  <a:lnTo>
                    <a:pt x="182524" y="195084"/>
                  </a:lnTo>
                  <a:lnTo>
                    <a:pt x="184911" y="194322"/>
                  </a:lnTo>
                  <a:lnTo>
                    <a:pt x="284124" y="194322"/>
                  </a:lnTo>
                  <a:lnTo>
                    <a:pt x="284124" y="176999"/>
                  </a:lnTo>
                  <a:lnTo>
                    <a:pt x="201739" y="176999"/>
                  </a:lnTo>
                  <a:lnTo>
                    <a:pt x="202361" y="174802"/>
                  </a:lnTo>
                  <a:lnTo>
                    <a:pt x="202717" y="172491"/>
                  </a:lnTo>
                  <a:lnTo>
                    <a:pt x="202717" y="170091"/>
                  </a:lnTo>
                  <a:lnTo>
                    <a:pt x="200720" y="160201"/>
                  </a:lnTo>
                  <a:lnTo>
                    <a:pt x="195275" y="152128"/>
                  </a:lnTo>
                  <a:lnTo>
                    <a:pt x="187201" y="146686"/>
                  </a:lnTo>
                  <a:lnTo>
                    <a:pt x="181154" y="145465"/>
                  </a:lnTo>
                  <a:lnTo>
                    <a:pt x="171208" y="145465"/>
                  </a:lnTo>
                  <a:lnTo>
                    <a:pt x="142976" y="118884"/>
                  </a:lnTo>
                  <a:lnTo>
                    <a:pt x="160444" y="102438"/>
                  </a:lnTo>
                  <a:lnTo>
                    <a:pt x="125514" y="102438"/>
                  </a:lnTo>
                  <a:lnTo>
                    <a:pt x="20206" y="3263"/>
                  </a:lnTo>
                  <a:lnTo>
                    <a:pt x="18034" y="1244"/>
                  </a:lnTo>
                  <a:lnTo>
                    <a:pt x="15151" y="0"/>
                  </a:lnTo>
                  <a:close/>
                </a:path>
                <a:path w="284480" h="269875">
                  <a:moveTo>
                    <a:pt x="177317" y="144691"/>
                  </a:moveTo>
                  <a:lnTo>
                    <a:pt x="175209" y="144691"/>
                  </a:lnTo>
                  <a:lnTo>
                    <a:pt x="173164" y="144983"/>
                  </a:lnTo>
                  <a:lnTo>
                    <a:pt x="171208" y="145465"/>
                  </a:lnTo>
                  <a:lnTo>
                    <a:pt x="181154" y="145465"/>
                  </a:lnTo>
                  <a:lnTo>
                    <a:pt x="177317" y="144691"/>
                  </a:lnTo>
                  <a:close/>
                </a:path>
                <a:path w="284480" h="269875">
                  <a:moveTo>
                    <a:pt x="245681" y="0"/>
                  </a:moveTo>
                  <a:lnTo>
                    <a:pt x="235889" y="0"/>
                  </a:lnTo>
                  <a:lnTo>
                    <a:pt x="233006" y="1244"/>
                  </a:lnTo>
                  <a:lnTo>
                    <a:pt x="230860" y="3263"/>
                  </a:lnTo>
                  <a:lnTo>
                    <a:pt x="125514" y="102438"/>
                  </a:lnTo>
                  <a:lnTo>
                    <a:pt x="160444" y="102438"/>
                  </a:lnTo>
                  <a:lnTo>
                    <a:pt x="247269" y="20688"/>
                  </a:lnTo>
                  <a:lnTo>
                    <a:pt x="249580" y="18491"/>
                  </a:lnTo>
                  <a:lnTo>
                    <a:pt x="251040" y="15405"/>
                  </a:lnTo>
                  <a:lnTo>
                    <a:pt x="251040" y="5359"/>
                  </a:lnTo>
                  <a:lnTo>
                    <a:pt x="245681" y="0"/>
                  </a:lnTo>
                  <a:close/>
                </a:path>
                <a:path w="284480" h="269875">
                  <a:moveTo>
                    <a:pt x="20193" y="3251"/>
                  </a:moveTo>
                  <a:close/>
                </a:path>
                <a:path w="284480" h="269875">
                  <a:moveTo>
                    <a:pt x="230847" y="3251"/>
                  </a:moveTo>
                  <a:close/>
                </a:path>
              </a:pathLst>
            </a:custGeom>
            <a:solidFill>
              <a:srgbClr val="D2BE97"/>
            </a:solidFill>
          </p:spPr>
          <p:txBody>
            <a:bodyPr wrap="square" lIns="0" tIns="0" rIns="0" bIns="0" rtlCol="0"/>
            <a:lstStyle/>
            <a:p>
              <a:endParaRPr/>
            </a:p>
          </p:txBody>
        </p:sp>
        <p:sp>
          <p:nvSpPr>
            <p:cNvPr id="11" name="object 11"/>
            <p:cNvSpPr/>
            <p:nvPr/>
          </p:nvSpPr>
          <p:spPr>
            <a:xfrm>
              <a:off x="13755839" y="9608248"/>
              <a:ext cx="146875" cy="13944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12"/>
            <p:cNvSpPr/>
            <p:nvPr/>
          </p:nvSpPr>
          <p:spPr>
            <a:xfrm>
              <a:off x="15631731" y="9456276"/>
              <a:ext cx="182740" cy="18630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3"/>
            <p:cNvSpPr/>
            <p:nvPr/>
          </p:nvSpPr>
          <p:spPr>
            <a:xfrm>
              <a:off x="14555334" y="9456268"/>
              <a:ext cx="264160" cy="186690"/>
            </a:xfrm>
            <a:custGeom>
              <a:avLst/>
              <a:gdLst/>
              <a:ahLst/>
              <a:cxnLst/>
              <a:rect l="l" t="t" r="r" b="b"/>
              <a:pathLst>
                <a:path w="264159" h="186690">
                  <a:moveTo>
                    <a:pt x="261112" y="0"/>
                  </a:moveTo>
                  <a:lnTo>
                    <a:pt x="134772" y="0"/>
                  </a:lnTo>
                  <a:lnTo>
                    <a:pt x="121459" y="294"/>
                  </a:lnTo>
                  <a:lnTo>
                    <a:pt x="83197" y="10274"/>
                  </a:lnTo>
                  <a:lnTo>
                    <a:pt x="47257" y="52799"/>
                  </a:lnTo>
                  <a:lnTo>
                    <a:pt x="0" y="179832"/>
                  </a:lnTo>
                  <a:lnTo>
                    <a:pt x="279" y="181965"/>
                  </a:lnTo>
                  <a:lnTo>
                    <a:pt x="2628" y="185305"/>
                  </a:lnTo>
                  <a:lnTo>
                    <a:pt x="4546" y="186321"/>
                  </a:lnTo>
                  <a:lnTo>
                    <a:pt x="37109" y="186321"/>
                  </a:lnTo>
                  <a:lnTo>
                    <a:pt x="39458" y="184670"/>
                  </a:lnTo>
                  <a:lnTo>
                    <a:pt x="79108" y="75958"/>
                  </a:lnTo>
                  <a:lnTo>
                    <a:pt x="84448" y="63514"/>
                  </a:lnTo>
                  <a:lnTo>
                    <a:pt x="114672" y="37427"/>
                  </a:lnTo>
                  <a:lnTo>
                    <a:pt x="261112" y="35293"/>
                  </a:lnTo>
                  <a:lnTo>
                    <a:pt x="263906" y="32486"/>
                  </a:lnTo>
                  <a:lnTo>
                    <a:pt x="263906" y="2794"/>
                  </a:lnTo>
                  <a:lnTo>
                    <a:pt x="261112" y="0"/>
                  </a:lnTo>
                  <a:close/>
                </a:path>
              </a:pathLst>
            </a:custGeom>
            <a:solidFill>
              <a:srgbClr val="FFFFFF"/>
            </a:solidFill>
          </p:spPr>
          <p:txBody>
            <a:bodyPr wrap="square" lIns="0" tIns="0" rIns="0" bIns="0" rtlCol="0"/>
            <a:lstStyle/>
            <a:p>
              <a:endParaRPr/>
            </a:p>
          </p:txBody>
        </p:sp>
        <p:sp>
          <p:nvSpPr>
            <p:cNvPr id="14" name="object 14"/>
            <p:cNvSpPr/>
            <p:nvPr/>
          </p:nvSpPr>
          <p:spPr>
            <a:xfrm>
              <a:off x="14688025" y="9531762"/>
              <a:ext cx="131216" cy="11082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5437287" y="9531762"/>
              <a:ext cx="153327" cy="11082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6" name="object 16"/>
            <p:cNvSpPr/>
            <p:nvPr/>
          </p:nvSpPr>
          <p:spPr>
            <a:xfrm>
              <a:off x="14323632" y="9456267"/>
              <a:ext cx="1267460" cy="186690"/>
            </a:xfrm>
            <a:custGeom>
              <a:avLst/>
              <a:gdLst/>
              <a:ahLst/>
              <a:cxnLst/>
              <a:rect l="l" t="t" r="r" b="b"/>
              <a:pathLst>
                <a:path w="1267459" h="186690">
                  <a:moveTo>
                    <a:pt x="38354" y="77901"/>
                  </a:moveTo>
                  <a:lnTo>
                    <a:pt x="35560" y="75107"/>
                  </a:lnTo>
                  <a:lnTo>
                    <a:pt x="6248" y="75107"/>
                  </a:lnTo>
                  <a:lnTo>
                    <a:pt x="2794" y="75107"/>
                  </a:lnTo>
                  <a:lnTo>
                    <a:pt x="0" y="77901"/>
                  </a:lnTo>
                  <a:lnTo>
                    <a:pt x="0" y="183616"/>
                  </a:lnTo>
                  <a:lnTo>
                    <a:pt x="2794" y="186423"/>
                  </a:lnTo>
                  <a:lnTo>
                    <a:pt x="35560" y="186423"/>
                  </a:lnTo>
                  <a:lnTo>
                    <a:pt x="38354" y="183616"/>
                  </a:lnTo>
                  <a:lnTo>
                    <a:pt x="38354" y="77901"/>
                  </a:lnTo>
                  <a:close/>
                </a:path>
                <a:path w="1267459" h="186690">
                  <a:moveTo>
                    <a:pt x="207149" y="2781"/>
                  </a:moveTo>
                  <a:lnTo>
                    <a:pt x="204368" y="0"/>
                  </a:lnTo>
                  <a:lnTo>
                    <a:pt x="171602" y="0"/>
                  </a:lnTo>
                  <a:lnTo>
                    <a:pt x="168808" y="2781"/>
                  </a:lnTo>
                  <a:lnTo>
                    <a:pt x="168808" y="148450"/>
                  </a:lnTo>
                  <a:lnTo>
                    <a:pt x="137668" y="120192"/>
                  </a:lnTo>
                  <a:lnTo>
                    <a:pt x="109550" y="61087"/>
                  </a:lnTo>
                  <a:lnTo>
                    <a:pt x="92379" y="31470"/>
                  </a:lnTo>
                  <a:lnTo>
                    <a:pt x="76073" y="13436"/>
                  </a:lnTo>
                  <a:lnTo>
                    <a:pt x="59245" y="4089"/>
                  </a:lnTo>
                  <a:lnTo>
                    <a:pt x="40513" y="558"/>
                  </a:lnTo>
                  <a:lnTo>
                    <a:pt x="33172" y="0"/>
                  </a:lnTo>
                  <a:lnTo>
                    <a:pt x="2806" y="0"/>
                  </a:lnTo>
                  <a:lnTo>
                    <a:pt x="12" y="2781"/>
                  </a:lnTo>
                  <a:lnTo>
                    <a:pt x="12" y="33197"/>
                  </a:lnTo>
                  <a:lnTo>
                    <a:pt x="2806" y="35991"/>
                  </a:lnTo>
                  <a:lnTo>
                    <a:pt x="15138" y="35991"/>
                  </a:lnTo>
                  <a:lnTo>
                    <a:pt x="31407" y="36664"/>
                  </a:lnTo>
                  <a:lnTo>
                    <a:pt x="69240" y="66230"/>
                  </a:lnTo>
                  <a:lnTo>
                    <a:pt x="97256" y="125196"/>
                  </a:lnTo>
                  <a:lnTo>
                    <a:pt x="115709" y="156603"/>
                  </a:lnTo>
                  <a:lnTo>
                    <a:pt x="133451" y="175221"/>
                  </a:lnTo>
                  <a:lnTo>
                    <a:pt x="151955" y="184137"/>
                  </a:lnTo>
                  <a:lnTo>
                    <a:pt x="172720" y="186423"/>
                  </a:lnTo>
                  <a:lnTo>
                    <a:pt x="204368" y="186423"/>
                  </a:lnTo>
                  <a:lnTo>
                    <a:pt x="207149" y="183616"/>
                  </a:lnTo>
                  <a:lnTo>
                    <a:pt x="207149" y="148450"/>
                  </a:lnTo>
                  <a:lnTo>
                    <a:pt x="207149" y="2781"/>
                  </a:lnTo>
                  <a:close/>
                </a:path>
                <a:path w="1267459" h="186690">
                  <a:moveTo>
                    <a:pt x="711873" y="131724"/>
                  </a:moveTo>
                  <a:lnTo>
                    <a:pt x="689927" y="89636"/>
                  </a:lnTo>
                  <a:lnTo>
                    <a:pt x="597827" y="68961"/>
                  </a:lnTo>
                  <a:lnTo>
                    <a:pt x="589559" y="67652"/>
                  </a:lnTo>
                  <a:lnTo>
                    <a:pt x="579564" y="65125"/>
                  </a:lnTo>
                  <a:lnTo>
                    <a:pt x="572071" y="61341"/>
                  </a:lnTo>
                  <a:lnTo>
                    <a:pt x="567385" y="56489"/>
                  </a:lnTo>
                  <a:lnTo>
                    <a:pt x="565759" y="50774"/>
                  </a:lnTo>
                  <a:lnTo>
                    <a:pt x="566381" y="42583"/>
                  </a:lnTo>
                  <a:lnTo>
                    <a:pt x="573239" y="34988"/>
                  </a:lnTo>
                  <a:lnTo>
                    <a:pt x="687324" y="34988"/>
                  </a:lnTo>
                  <a:lnTo>
                    <a:pt x="690143" y="32181"/>
                  </a:lnTo>
                  <a:lnTo>
                    <a:pt x="690143" y="2806"/>
                  </a:lnTo>
                  <a:lnTo>
                    <a:pt x="687324" y="12"/>
                  </a:lnTo>
                  <a:lnTo>
                    <a:pt x="584822" y="12"/>
                  </a:lnTo>
                  <a:lnTo>
                    <a:pt x="574446" y="914"/>
                  </a:lnTo>
                  <a:lnTo>
                    <a:pt x="540969" y="21018"/>
                  </a:lnTo>
                  <a:lnTo>
                    <a:pt x="530771" y="50634"/>
                  </a:lnTo>
                  <a:lnTo>
                    <a:pt x="533590" y="66548"/>
                  </a:lnTo>
                  <a:lnTo>
                    <a:pt x="542683" y="81800"/>
                  </a:lnTo>
                  <a:lnTo>
                    <a:pt x="559130" y="94348"/>
                  </a:lnTo>
                  <a:lnTo>
                    <a:pt x="583971" y="102184"/>
                  </a:lnTo>
                  <a:lnTo>
                    <a:pt x="652322" y="111569"/>
                  </a:lnTo>
                  <a:lnTo>
                    <a:pt x="663816" y="114655"/>
                  </a:lnTo>
                  <a:lnTo>
                    <a:pt x="671410" y="119659"/>
                  </a:lnTo>
                  <a:lnTo>
                    <a:pt x="675614" y="125679"/>
                  </a:lnTo>
                  <a:lnTo>
                    <a:pt x="676897" y="131800"/>
                  </a:lnTo>
                  <a:lnTo>
                    <a:pt x="676871" y="132918"/>
                  </a:lnTo>
                  <a:lnTo>
                    <a:pt x="674662" y="139649"/>
                  </a:lnTo>
                  <a:lnTo>
                    <a:pt x="668845" y="145580"/>
                  </a:lnTo>
                  <a:lnTo>
                    <a:pt x="659282" y="149783"/>
                  </a:lnTo>
                  <a:lnTo>
                    <a:pt x="645820" y="151396"/>
                  </a:lnTo>
                  <a:lnTo>
                    <a:pt x="542366" y="151396"/>
                  </a:lnTo>
                  <a:lnTo>
                    <a:pt x="539559" y="154190"/>
                  </a:lnTo>
                  <a:lnTo>
                    <a:pt x="539559" y="183565"/>
                  </a:lnTo>
                  <a:lnTo>
                    <a:pt x="542366" y="186372"/>
                  </a:lnTo>
                  <a:lnTo>
                    <a:pt x="645820" y="186372"/>
                  </a:lnTo>
                  <a:lnTo>
                    <a:pt x="659231" y="185432"/>
                  </a:lnTo>
                  <a:lnTo>
                    <a:pt x="700112" y="164084"/>
                  </a:lnTo>
                  <a:lnTo>
                    <a:pt x="711796" y="134975"/>
                  </a:lnTo>
                  <a:lnTo>
                    <a:pt x="711873" y="131724"/>
                  </a:lnTo>
                  <a:close/>
                </a:path>
                <a:path w="1267459" h="186690">
                  <a:moveTo>
                    <a:pt x="829030" y="70065"/>
                  </a:moveTo>
                  <a:lnTo>
                    <a:pt x="826211" y="67259"/>
                  </a:lnTo>
                  <a:lnTo>
                    <a:pt x="796188" y="67259"/>
                  </a:lnTo>
                  <a:lnTo>
                    <a:pt x="792734" y="67259"/>
                  </a:lnTo>
                  <a:lnTo>
                    <a:pt x="789940" y="70065"/>
                  </a:lnTo>
                  <a:lnTo>
                    <a:pt x="789940" y="183578"/>
                  </a:lnTo>
                  <a:lnTo>
                    <a:pt x="792734" y="186385"/>
                  </a:lnTo>
                  <a:lnTo>
                    <a:pt x="826211" y="186385"/>
                  </a:lnTo>
                  <a:lnTo>
                    <a:pt x="829030" y="183578"/>
                  </a:lnTo>
                  <a:lnTo>
                    <a:pt x="829030" y="70065"/>
                  </a:lnTo>
                  <a:close/>
                </a:path>
                <a:path w="1267459" h="186690">
                  <a:moveTo>
                    <a:pt x="968603" y="100838"/>
                  </a:moveTo>
                  <a:lnTo>
                    <a:pt x="943876" y="49034"/>
                  </a:lnTo>
                  <a:lnTo>
                    <a:pt x="905129" y="6121"/>
                  </a:lnTo>
                  <a:lnTo>
                    <a:pt x="856818" y="12"/>
                  </a:lnTo>
                  <a:lnTo>
                    <a:pt x="727049" y="12"/>
                  </a:lnTo>
                  <a:lnTo>
                    <a:pt x="723569" y="12"/>
                  </a:lnTo>
                  <a:lnTo>
                    <a:pt x="720775" y="2806"/>
                  </a:lnTo>
                  <a:lnTo>
                    <a:pt x="720775" y="32512"/>
                  </a:lnTo>
                  <a:lnTo>
                    <a:pt x="723569" y="35331"/>
                  </a:lnTo>
                  <a:lnTo>
                    <a:pt x="864781" y="35331"/>
                  </a:lnTo>
                  <a:lnTo>
                    <a:pt x="880529" y="37363"/>
                  </a:lnTo>
                  <a:lnTo>
                    <a:pt x="892556" y="43294"/>
                  </a:lnTo>
                  <a:lnTo>
                    <a:pt x="902081" y="52844"/>
                  </a:lnTo>
                  <a:lnTo>
                    <a:pt x="910310" y="65709"/>
                  </a:lnTo>
                  <a:lnTo>
                    <a:pt x="943813" y="136080"/>
                  </a:lnTo>
                  <a:lnTo>
                    <a:pt x="946035" y="137464"/>
                  </a:lnTo>
                  <a:lnTo>
                    <a:pt x="950874" y="137452"/>
                  </a:lnTo>
                  <a:lnTo>
                    <a:pt x="953071" y="136055"/>
                  </a:lnTo>
                  <a:lnTo>
                    <a:pt x="968603" y="102781"/>
                  </a:lnTo>
                  <a:lnTo>
                    <a:pt x="968603" y="100838"/>
                  </a:lnTo>
                  <a:close/>
                </a:path>
                <a:path w="1267459" h="186690">
                  <a:moveTo>
                    <a:pt x="1090028" y="6972"/>
                  </a:moveTo>
                  <a:lnTo>
                    <a:pt x="1089875" y="4711"/>
                  </a:lnTo>
                  <a:lnTo>
                    <a:pt x="1087564" y="1092"/>
                  </a:lnTo>
                  <a:lnTo>
                    <a:pt x="1085596" y="12"/>
                  </a:lnTo>
                  <a:lnTo>
                    <a:pt x="1055433" y="12"/>
                  </a:lnTo>
                  <a:lnTo>
                    <a:pt x="1052995" y="12"/>
                  </a:lnTo>
                  <a:lnTo>
                    <a:pt x="1050810" y="1409"/>
                  </a:lnTo>
                  <a:lnTo>
                    <a:pt x="967752" y="179412"/>
                  </a:lnTo>
                  <a:lnTo>
                    <a:pt x="967905" y="181698"/>
                  </a:lnTo>
                  <a:lnTo>
                    <a:pt x="970191" y="185305"/>
                  </a:lnTo>
                  <a:lnTo>
                    <a:pt x="972185" y="186397"/>
                  </a:lnTo>
                  <a:lnTo>
                    <a:pt x="1004773" y="186397"/>
                  </a:lnTo>
                  <a:lnTo>
                    <a:pt x="1006995" y="184988"/>
                  </a:lnTo>
                  <a:lnTo>
                    <a:pt x="1090028" y="6972"/>
                  </a:lnTo>
                  <a:close/>
                </a:path>
                <a:path w="1267459" h="186690">
                  <a:moveTo>
                    <a:pt x="1267053" y="4597"/>
                  </a:moveTo>
                  <a:lnTo>
                    <a:pt x="1266367" y="3009"/>
                  </a:lnTo>
                  <a:lnTo>
                    <a:pt x="1264043" y="660"/>
                  </a:lnTo>
                  <a:lnTo>
                    <a:pt x="1262456" y="12"/>
                  </a:lnTo>
                  <a:lnTo>
                    <a:pt x="1260779" y="12"/>
                  </a:lnTo>
                  <a:lnTo>
                    <a:pt x="1116330" y="12"/>
                  </a:lnTo>
                  <a:lnTo>
                    <a:pt x="1113523" y="2819"/>
                  </a:lnTo>
                  <a:lnTo>
                    <a:pt x="1113523" y="30708"/>
                  </a:lnTo>
                  <a:lnTo>
                    <a:pt x="1114196" y="32308"/>
                  </a:lnTo>
                  <a:lnTo>
                    <a:pt x="1116533" y="34658"/>
                  </a:lnTo>
                  <a:lnTo>
                    <a:pt x="1118146" y="35318"/>
                  </a:lnTo>
                  <a:lnTo>
                    <a:pt x="1264234" y="35306"/>
                  </a:lnTo>
                  <a:lnTo>
                    <a:pt x="1267053" y="32499"/>
                  </a:lnTo>
                  <a:lnTo>
                    <a:pt x="1267053" y="4597"/>
                  </a:lnTo>
                  <a:close/>
                </a:path>
              </a:pathLst>
            </a:custGeom>
            <a:solidFill>
              <a:srgbClr val="FFFFFF"/>
            </a:solidFill>
          </p:spPr>
          <p:txBody>
            <a:bodyPr wrap="square" lIns="0" tIns="0" rIns="0" bIns="0" rtlCol="0"/>
            <a:lstStyle/>
            <a:p>
              <a:endParaRPr/>
            </a:p>
          </p:txBody>
        </p:sp>
      </p:grpSp>
      <p:sp>
        <p:nvSpPr>
          <p:cNvPr id="17" name="object 17"/>
          <p:cNvSpPr/>
          <p:nvPr/>
        </p:nvSpPr>
        <p:spPr>
          <a:xfrm>
            <a:off x="0" y="1080008"/>
            <a:ext cx="16256000" cy="50800"/>
          </a:xfrm>
          <a:custGeom>
            <a:avLst/>
            <a:gdLst/>
            <a:ahLst/>
            <a:cxnLst/>
            <a:rect l="l" t="t" r="r" b="b"/>
            <a:pathLst>
              <a:path w="16256000" h="50800">
                <a:moveTo>
                  <a:pt x="16256000" y="0"/>
                </a:moveTo>
                <a:lnTo>
                  <a:pt x="0" y="0"/>
                </a:lnTo>
                <a:lnTo>
                  <a:pt x="0" y="50292"/>
                </a:lnTo>
                <a:lnTo>
                  <a:pt x="16256000" y="50292"/>
                </a:lnTo>
                <a:lnTo>
                  <a:pt x="16256000" y="0"/>
                </a:lnTo>
                <a:close/>
              </a:path>
            </a:pathLst>
          </a:custGeom>
          <a:solidFill>
            <a:srgbClr val="DBCCAE"/>
          </a:solidFill>
        </p:spPr>
        <p:txBody>
          <a:bodyPr wrap="square" lIns="0" tIns="0" rIns="0" bIns="0" rtlCol="0"/>
          <a:lstStyle/>
          <a:p>
            <a:endParaRPr/>
          </a:p>
        </p:txBody>
      </p:sp>
      <p:sp>
        <p:nvSpPr>
          <p:cNvPr id="2" name="Tekstfelt 1">
            <a:extLst>
              <a:ext uri="{FF2B5EF4-FFF2-40B4-BE49-F238E27FC236}">
                <a16:creationId xmlns:a16="http://schemas.microsoft.com/office/drawing/2014/main" id="{A28B631E-9631-A327-605F-1E0684458327}"/>
              </a:ext>
            </a:extLst>
          </p:cNvPr>
          <p:cNvSpPr txBox="1"/>
          <p:nvPr/>
        </p:nvSpPr>
        <p:spPr>
          <a:xfrm>
            <a:off x="2717800" y="3403600"/>
            <a:ext cx="6096000" cy="2439642"/>
          </a:xfrm>
          <a:prstGeom prst="rect">
            <a:avLst/>
          </a:prstGeom>
          <a:noFill/>
        </p:spPr>
        <p:txBody>
          <a:bodyPr wrap="square">
            <a:spAutoFit/>
          </a:bodyPr>
          <a:lstStyle/>
          <a:p>
            <a:pPr marL="12700" marR="5080" lvl="2">
              <a:lnSpc>
                <a:spcPct val="105000"/>
              </a:lnSpc>
              <a:spcBef>
                <a:spcPts val="100"/>
              </a:spcBef>
              <a:spcAft>
                <a:spcPts val="800"/>
              </a:spcAft>
              <a:buSzPts val="1000"/>
              <a:tabLst>
                <a:tab pos="528320" algn="l"/>
              </a:tabLst>
            </a:pPr>
            <a:r>
              <a:rPr lang="da-DK" sz="2800" spc="-135" dirty="0">
                <a:latin typeface="Verdana"/>
              </a:rPr>
              <a:t>3.Præsentation af resultater af analysen </a:t>
            </a:r>
            <a:br>
              <a:rPr lang="da-DK" sz="2800" spc="-135" dirty="0">
                <a:latin typeface="Verdana"/>
              </a:rPr>
            </a:br>
            <a:r>
              <a:rPr lang="da-DK" sz="2800" spc="-135" dirty="0">
                <a:latin typeface="Verdana"/>
              </a:rPr>
              <a:t>-COWI </a:t>
            </a:r>
          </a:p>
          <a:p>
            <a:pPr marL="12700" marR="5080">
              <a:spcBef>
                <a:spcPts val="100"/>
              </a:spcBef>
              <a:tabLst>
                <a:tab pos="528320" algn="l"/>
              </a:tabLst>
            </a:pPr>
            <a:endParaRPr lang="da-DK" sz="2800" spc="-135" dirty="0">
              <a:latin typeface="Verdana"/>
            </a:endParaRPr>
          </a:p>
          <a:p>
            <a:pPr marL="12700" marR="5080">
              <a:spcBef>
                <a:spcPts val="100"/>
              </a:spcBef>
              <a:tabLst>
                <a:tab pos="528320" algn="l"/>
              </a:tabLst>
            </a:pPr>
            <a:r>
              <a:rPr lang="da-DK" sz="2800" spc="-135" dirty="0">
                <a:latin typeface="Verdana"/>
              </a:rPr>
              <a:t> </a:t>
            </a:r>
            <a:r>
              <a:rPr lang="da-DK" sz="2800" b="1" dirty="0">
                <a:solidFill>
                  <a:srgbClr val="0070C0"/>
                </a:solidFill>
                <a:latin typeface="Calibri" panose="020F0502020204030204"/>
              </a:rPr>
              <a:t> </a:t>
            </a:r>
          </a:p>
        </p:txBody>
      </p:sp>
    </p:spTree>
    <p:extLst>
      <p:ext uri="{BB962C8B-B14F-4D97-AF65-F5344CB8AC3E}">
        <p14:creationId xmlns:p14="http://schemas.microsoft.com/office/powerpoint/2010/main" val="1052608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03336" y="286096"/>
            <a:ext cx="6405464" cy="566822"/>
          </a:xfrm>
          <a:prstGeom prst="rect">
            <a:avLst/>
          </a:prstGeom>
        </p:spPr>
        <p:txBody>
          <a:bodyPr vert="horz" wrap="square" lIns="0" tIns="12700" rIns="0" bIns="0" rtlCol="0">
            <a:spAutoFit/>
          </a:bodyPr>
          <a:lstStyle/>
          <a:p>
            <a:pPr marL="12700">
              <a:lnSpc>
                <a:spcPct val="100000"/>
              </a:lnSpc>
              <a:spcBef>
                <a:spcPts val="100"/>
              </a:spcBef>
            </a:pPr>
            <a:r>
              <a:rPr lang="da-DK" spc="125" dirty="0"/>
              <a:t>E&amp;Y</a:t>
            </a:r>
            <a:endParaRPr spc="125" dirty="0"/>
          </a:p>
        </p:txBody>
      </p:sp>
      <p:grpSp>
        <p:nvGrpSpPr>
          <p:cNvPr id="4" name="object 4"/>
          <p:cNvGrpSpPr/>
          <p:nvPr/>
        </p:nvGrpSpPr>
        <p:grpSpPr>
          <a:xfrm>
            <a:off x="0" y="9080004"/>
            <a:ext cx="16256000" cy="1080135"/>
            <a:chOff x="0" y="9080004"/>
            <a:chExt cx="16256000" cy="1080135"/>
          </a:xfrm>
        </p:grpSpPr>
        <p:sp>
          <p:nvSpPr>
            <p:cNvPr id="5" name="object 5"/>
            <p:cNvSpPr/>
            <p:nvPr/>
          </p:nvSpPr>
          <p:spPr>
            <a:xfrm>
              <a:off x="0" y="9080004"/>
              <a:ext cx="16256000" cy="1080135"/>
            </a:xfrm>
            <a:custGeom>
              <a:avLst/>
              <a:gdLst/>
              <a:ahLst/>
              <a:cxnLst/>
              <a:rect l="l" t="t" r="r" b="b"/>
              <a:pathLst>
                <a:path w="16256000" h="1080134">
                  <a:moveTo>
                    <a:pt x="16256000" y="0"/>
                  </a:moveTo>
                  <a:lnTo>
                    <a:pt x="0" y="0"/>
                  </a:lnTo>
                  <a:lnTo>
                    <a:pt x="0" y="1079995"/>
                  </a:lnTo>
                  <a:lnTo>
                    <a:pt x="16256000" y="1079995"/>
                  </a:lnTo>
                  <a:lnTo>
                    <a:pt x="16256000" y="0"/>
                  </a:lnTo>
                  <a:close/>
                </a:path>
              </a:pathLst>
            </a:custGeom>
            <a:solidFill>
              <a:srgbClr val="73AEDE"/>
            </a:solidFill>
          </p:spPr>
          <p:txBody>
            <a:bodyPr wrap="square" lIns="0" tIns="0" rIns="0" bIns="0" rtlCol="0"/>
            <a:lstStyle/>
            <a:p>
              <a:endParaRPr/>
            </a:p>
          </p:txBody>
        </p:sp>
        <p:sp>
          <p:nvSpPr>
            <p:cNvPr id="6" name="object 6"/>
            <p:cNvSpPr/>
            <p:nvPr/>
          </p:nvSpPr>
          <p:spPr>
            <a:xfrm>
              <a:off x="13694199" y="9373824"/>
              <a:ext cx="440690" cy="572770"/>
            </a:xfrm>
            <a:custGeom>
              <a:avLst/>
              <a:gdLst/>
              <a:ahLst/>
              <a:cxnLst/>
              <a:rect l="l" t="t" r="r" b="b"/>
              <a:pathLst>
                <a:path w="440690" h="572770">
                  <a:moveTo>
                    <a:pt x="440486" y="0"/>
                  </a:moveTo>
                  <a:lnTo>
                    <a:pt x="0" y="0"/>
                  </a:lnTo>
                  <a:lnTo>
                    <a:pt x="0" y="341337"/>
                  </a:lnTo>
                  <a:lnTo>
                    <a:pt x="7420" y="396616"/>
                  </a:lnTo>
                  <a:lnTo>
                    <a:pt x="27407" y="442759"/>
                  </a:lnTo>
                  <a:lnTo>
                    <a:pt x="56547" y="480567"/>
                  </a:lnTo>
                  <a:lnTo>
                    <a:pt x="91427" y="510840"/>
                  </a:lnTo>
                  <a:lnTo>
                    <a:pt x="128633" y="534376"/>
                  </a:lnTo>
                  <a:lnTo>
                    <a:pt x="164752" y="551976"/>
                  </a:lnTo>
                  <a:lnTo>
                    <a:pt x="220078" y="572566"/>
                  </a:lnTo>
                  <a:lnTo>
                    <a:pt x="243794" y="564440"/>
                  </a:lnTo>
                  <a:lnTo>
                    <a:pt x="244798" y="564045"/>
                  </a:lnTo>
                  <a:lnTo>
                    <a:pt x="220078" y="564045"/>
                  </a:lnTo>
                  <a:lnTo>
                    <a:pt x="189833" y="553739"/>
                  </a:lnTo>
                  <a:lnTo>
                    <a:pt x="152372" y="537624"/>
                  </a:lnTo>
                  <a:lnTo>
                    <a:pt x="112021" y="514941"/>
                  </a:lnTo>
                  <a:lnTo>
                    <a:pt x="73107" y="484933"/>
                  </a:lnTo>
                  <a:lnTo>
                    <a:pt x="39955" y="446842"/>
                  </a:lnTo>
                  <a:lnTo>
                    <a:pt x="16891" y="399911"/>
                  </a:lnTo>
                  <a:lnTo>
                    <a:pt x="8242" y="343382"/>
                  </a:lnTo>
                  <a:lnTo>
                    <a:pt x="8242" y="8242"/>
                  </a:lnTo>
                  <a:lnTo>
                    <a:pt x="440486" y="8242"/>
                  </a:lnTo>
                  <a:lnTo>
                    <a:pt x="440486" y="0"/>
                  </a:lnTo>
                  <a:close/>
                </a:path>
                <a:path w="440690" h="572770">
                  <a:moveTo>
                    <a:pt x="440486" y="8242"/>
                  </a:moveTo>
                  <a:lnTo>
                    <a:pt x="432244" y="8242"/>
                  </a:lnTo>
                  <a:lnTo>
                    <a:pt x="432244" y="343382"/>
                  </a:lnTo>
                  <a:lnTo>
                    <a:pt x="423558" y="399911"/>
                  </a:lnTo>
                  <a:lnTo>
                    <a:pt x="400403" y="446842"/>
                  </a:lnTo>
                  <a:lnTo>
                    <a:pt x="367137" y="484933"/>
                  </a:lnTo>
                  <a:lnTo>
                    <a:pt x="328115" y="514941"/>
                  </a:lnTo>
                  <a:lnTo>
                    <a:pt x="287694" y="537624"/>
                  </a:lnTo>
                  <a:lnTo>
                    <a:pt x="250229" y="553739"/>
                  </a:lnTo>
                  <a:lnTo>
                    <a:pt x="220078" y="564045"/>
                  </a:lnTo>
                  <a:lnTo>
                    <a:pt x="244798" y="564045"/>
                  </a:lnTo>
                  <a:lnTo>
                    <a:pt x="311618" y="534376"/>
                  </a:lnTo>
                  <a:lnTo>
                    <a:pt x="348883" y="510840"/>
                  </a:lnTo>
                  <a:lnTo>
                    <a:pt x="383822" y="480567"/>
                  </a:lnTo>
                  <a:lnTo>
                    <a:pt x="413014" y="442759"/>
                  </a:lnTo>
                  <a:lnTo>
                    <a:pt x="433039" y="396616"/>
                  </a:lnTo>
                  <a:lnTo>
                    <a:pt x="440474" y="341337"/>
                  </a:lnTo>
                  <a:lnTo>
                    <a:pt x="440486" y="8242"/>
                  </a:lnTo>
                  <a:close/>
                </a:path>
              </a:pathLst>
            </a:custGeom>
            <a:solidFill>
              <a:srgbClr val="FFFFFF"/>
            </a:solidFill>
          </p:spPr>
          <p:txBody>
            <a:bodyPr wrap="square" lIns="0" tIns="0" rIns="0" bIns="0" rtlCol="0"/>
            <a:lstStyle/>
            <a:p>
              <a:endParaRPr/>
            </a:p>
          </p:txBody>
        </p:sp>
        <p:sp>
          <p:nvSpPr>
            <p:cNvPr id="7" name="object 7"/>
            <p:cNvSpPr/>
            <p:nvPr/>
          </p:nvSpPr>
          <p:spPr>
            <a:xfrm>
              <a:off x="13702442" y="9382066"/>
              <a:ext cx="424180" cy="556260"/>
            </a:xfrm>
            <a:custGeom>
              <a:avLst/>
              <a:gdLst/>
              <a:ahLst/>
              <a:cxnLst/>
              <a:rect l="l" t="t" r="r" b="b"/>
              <a:pathLst>
                <a:path w="424180" h="556259">
                  <a:moveTo>
                    <a:pt x="424002" y="0"/>
                  </a:moveTo>
                  <a:lnTo>
                    <a:pt x="0" y="0"/>
                  </a:lnTo>
                  <a:lnTo>
                    <a:pt x="0" y="335140"/>
                  </a:lnTo>
                  <a:lnTo>
                    <a:pt x="8649" y="391669"/>
                  </a:lnTo>
                  <a:lnTo>
                    <a:pt x="31712" y="438600"/>
                  </a:lnTo>
                  <a:lnTo>
                    <a:pt x="64865" y="476691"/>
                  </a:lnTo>
                  <a:lnTo>
                    <a:pt x="103779" y="506699"/>
                  </a:lnTo>
                  <a:lnTo>
                    <a:pt x="144130" y="529382"/>
                  </a:lnTo>
                  <a:lnTo>
                    <a:pt x="181591" y="545497"/>
                  </a:lnTo>
                  <a:lnTo>
                    <a:pt x="211836" y="555802"/>
                  </a:lnTo>
                  <a:lnTo>
                    <a:pt x="241987" y="545497"/>
                  </a:lnTo>
                  <a:lnTo>
                    <a:pt x="279451" y="529382"/>
                  </a:lnTo>
                  <a:lnTo>
                    <a:pt x="319873" y="506699"/>
                  </a:lnTo>
                  <a:lnTo>
                    <a:pt x="358895" y="476691"/>
                  </a:lnTo>
                  <a:lnTo>
                    <a:pt x="392161" y="438600"/>
                  </a:lnTo>
                  <a:lnTo>
                    <a:pt x="415315" y="391669"/>
                  </a:lnTo>
                  <a:lnTo>
                    <a:pt x="424002" y="335140"/>
                  </a:lnTo>
                  <a:lnTo>
                    <a:pt x="424002" y="0"/>
                  </a:lnTo>
                  <a:close/>
                </a:path>
              </a:pathLst>
            </a:custGeom>
            <a:solidFill>
              <a:srgbClr val="004675"/>
            </a:solidFill>
          </p:spPr>
          <p:txBody>
            <a:bodyPr wrap="square" lIns="0" tIns="0" rIns="0" bIns="0" rtlCol="0"/>
            <a:lstStyle/>
            <a:p>
              <a:endParaRPr/>
            </a:p>
          </p:txBody>
        </p:sp>
        <p:sp>
          <p:nvSpPr>
            <p:cNvPr id="8" name="object 8"/>
            <p:cNvSpPr/>
            <p:nvPr/>
          </p:nvSpPr>
          <p:spPr>
            <a:xfrm>
              <a:off x="13740550" y="9783978"/>
              <a:ext cx="347980" cy="102235"/>
            </a:xfrm>
            <a:custGeom>
              <a:avLst/>
              <a:gdLst/>
              <a:ahLst/>
              <a:cxnLst/>
              <a:rect l="l" t="t" r="r" b="b"/>
              <a:pathLst>
                <a:path w="347980" h="102234">
                  <a:moveTo>
                    <a:pt x="286423" y="79578"/>
                  </a:moveTo>
                  <a:lnTo>
                    <a:pt x="254749" y="77800"/>
                  </a:lnTo>
                  <a:lnTo>
                    <a:pt x="228320" y="68110"/>
                  </a:lnTo>
                  <a:lnTo>
                    <a:pt x="202755" y="57315"/>
                  </a:lnTo>
                  <a:lnTo>
                    <a:pt x="173723" y="52197"/>
                  </a:lnTo>
                  <a:lnTo>
                    <a:pt x="144729" y="57315"/>
                  </a:lnTo>
                  <a:lnTo>
                    <a:pt x="119278" y="68110"/>
                  </a:lnTo>
                  <a:lnTo>
                    <a:pt x="92964" y="77800"/>
                  </a:lnTo>
                  <a:lnTo>
                    <a:pt x="61353" y="79578"/>
                  </a:lnTo>
                  <a:lnTo>
                    <a:pt x="69710" y="85636"/>
                  </a:lnTo>
                  <a:lnTo>
                    <a:pt x="78143" y="91325"/>
                  </a:lnTo>
                  <a:lnTo>
                    <a:pt x="86614" y="96659"/>
                  </a:lnTo>
                  <a:lnTo>
                    <a:pt x="95034" y="101638"/>
                  </a:lnTo>
                  <a:lnTo>
                    <a:pt x="116281" y="98171"/>
                  </a:lnTo>
                  <a:lnTo>
                    <a:pt x="153289" y="82892"/>
                  </a:lnTo>
                  <a:lnTo>
                    <a:pt x="173723" y="79425"/>
                  </a:lnTo>
                  <a:lnTo>
                    <a:pt x="194208" y="82892"/>
                  </a:lnTo>
                  <a:lnTo>
                    <a:pt x="231444" y="98171"/>
                  </a:lnTo>
                  <a:lnTo>
                    <a:pt x="252742" y="101638"/>
                  </a:lnTo>
                  <a:lnTo>
                    <a:pt x="261162" y="96659"/>
                  </a:lnTo>
                  <a:lnTo>
                    <a:pt x="269633" y="91325"/>
                  </a:lnTo>
                  <a:lnTo>
                    <a:pt x="278066" y="85636"/>
                  </a:lnTo>
                  <a:lnTo>
                    <a:pt x="286423" y="79578"/>
                  </a:lnTo>
                  <a:close/>
                </a:path>
                <a:path w="347980" h="102234">
                  <a:moveTo>
                    <a:pt x="347776" y="8407"/>
                  </a:moveTo>
                  <a:lnTo>
                    <a:pt x="328917" y="17538"/>
                  </a:lnTo>
                  <a:lnTo>
                    <a:pt x="312204" y="23329"/>
                  </a:lnTo>
                  <a:lnTo>
                    <a:pt x="297319" y="26365"/>
                  </a:lnTo>
                  <a:lnTo>
                    <a:pt x="283883" y="27241"/>
                  </a:lnTo>
                  <a:lnTo>
                    <a:pt x="259562" y="22987"/>
                  </a:lnTo>
                  <a:lnTo>
                    <a:pt x="235877" y="13627"/>
                  </a:lnTo>
                  <a:lnTo>
                    <a:pt x="208661" y="4267"/>
                  </a:lnTo>
                  <a:lnTo>
                    <a:pt x="173723" y="0"/>
                  </a:lnTo>
                  <a:lnTo>
                    <a:pt x="138823" y="4267"/>
                  </a:lnTo>
                  <a:lnTo>
                    <a:pt x="111721" y="13627"/>
                  </a:lnTo>
                  <a:lnTo>
                    <a:pt x="88150" y="22987"/>
                  </a:lnTo>
                  <a:lnTo>
                    <a:pt x="63893" y="27241"/>
                  </a:lnTo>
                  <a:lnTo>
                    <a:pt x="50457" y="26365"/>
                  </a:lnTo>
                  <a:lnTo>
                    <a:pt x="35560" y="23329"/>
                  </a:lnTo>
                  <a:lnTo>
                    <a:pt x="18859" y="17538"/>
                  </a:lnTo>
                  <a:lnTo>
                    <a:pt x="0" y="8407"/>
                  </a:lnTo>
                  <a:lnTo>
                    <a:pt x="5765" y="19113"/>
                  </a:lnTo>
                  <a:lnTo>
                    <a:pt x="36258" y="51117"/>
                  </a:lnTo>
                  <a:lnTo>
                    <a:pt x="62039" y="54533"/>
                  </a:lnTo>
                  <a:lnTo>
                    <a:pt x="90017" y="50266"/>
                  </a:lnTo>
                  <a:lnTo>
                    <a:pt x="116052" y="40843"/>
                  </a:lnTo>
                  <a:lnTo>
                    <a:pt x="142989" y="31432"/>
                  </a:lnTo>
                  <a:lnTo>
                    <a:pt x="173723" y="27152"/>
                  </a:lnTo>
                  <a:lnTo>
                    <a:pt x="204495" y="31432"/>
                  </a:lnTo>
                  <a:lnTo>
                    <a:pt x="231559" y="40843"/>
                  </a:lnTo>
                  <a:lnTo>
                    <a:pt x="257695" y="50266"/>
                  </a:lnTo>
                  <a:lnTo>
                    <a:pt x="285737" y="54533"/>
                  </a:lnTo>
                  <a:lnTo>
                    <a:pt x="328472" y="39141"/>
                  </a:lnTo>
                  <a:lnTo>
                    <a:pt x="342011" y="19113"/>
                  </a:lnTo>
                  <a:lnTo>
                    <a:pt x="347776" y="8407"/>
                  </a:lnTo>
                  <a:close/>
                </a:path>
              </a:pathLst>
            </a:custGeom>
            <a:solidFill>
              <a:srgbClr val="C8CDCD"/>
            </a:solidFill>
          </p:spPr>
          <p:txBody>
            <a:bodyPr wrap="square" lIns="0" tIns="0" rIns="0" bIns="0" rtlCol="0"/>
            <a:lstStyle/>
            <a:p>
              <a:endParaRPr/>
            </a:p>
          </p:txBody>
        </p:sp>
        <p:sp>
          <p:nvSpPr>
            <p:cNvPr id="9" name="object 9"/>
            <p:cNvSpPr/>
            <p:nvPr/>
          </p:nvSpPr>
          <p:spPr>
            <a:xfrm>
              <a:off x="13730902" y="9406677"/>
              <a:ext cx="367080" cy="20773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10"/>
            <p:cNvSpPr/>
            <p:nvPr/>
          </p:nvSpPr>
          <p:spPr>
            <a:xfrm>
              <a:off x="13788922" y="9478327"/>
              <a:ext cx="284480" cy="269875"/>
            </a:xfrm>
            <a:custGeom>
              <a:avLst/>
              <a:gdLst/>
              <a:ahLst/>
              <a:cxnLst/>
              <a:rect l="l" t="t" r="r" b="b"/>
              <a:pathLst>
                <a:path w="284480" h="269875">
                  <a:moveTo>
                    <a:pt x="284124" y="194322"/>
                  </a:moveTo>
                  <a:lnTo>
                    <a:pt x="184911" y="194322"/>
                  </a:lnTo>
                  <a:lnTo>
                    <a:pt x="184911" y="269366"/>
                  </a:lnTo>
                  <a:lnTo>
                    <a:pt x="284124" y="269366"/>
                  </a:lnTo>
                  <a:lnTo>
                    <a:pt x="284124" y="245567"/>
                  </a:lnTo>
                  <a:lnTo>
                    <a:pt x="210477" y="245567"/>
                  </a:lnTo>
                  <a:lnTo>
                    <a:pt x="210477" y="200799"/>
                  </a:lnTo>
                  <a:lnTo>
                    <a:pt x="284124" y="200799"/>
                  </a:lnTo>
                  <a:lnTo>
                    <a:pt x="284124" y="194322"/>
                  </a:lnTo>
                  <a:close/>
                </a:path>
                <a:path w="284480" h="269875">
                  <a:moveTo>
                    <a:pt x="284124" y="200799"/>
                  </a:moveTo>
                  <a:lnTo>
                    <a:pt x="258559" y="200799"/>
                  </a:lnTo>
                  <a:lnTo>
                    <a:pt x="258559" y="245567"/>
                  </a:lnTo>
                  <a:lnTo>
                    <a:pt x="284124" y="245567"/>
                  </a:lnTo>
                  <a:lnTo>
                    <a:pt x="284124" y="200799"/>
                  </a:lnTo>
                  <a:close/>
                </a:path>
                <a:path w="284480" h="269875">
                  <a:moveTo>
                    <a:pt x="15151" y="0"/>
                  </a:moveTo>
                  <a:lnTo>
                    <a:pt x="5359" y="0"/>
                  </a:lnTo>
                  <a:lnTo>
                    <a:pt x="0" y="5359"/>
                  </a:lnTo>
                  <a:lnTo>
                    <a:pt x="0" y="15405"/>
                  </a:lnTo>
                  <a:lnTo>
                    <a:pt x="1460" y="18491"/>
                  </a:lnTo>
                  <a:lnTo>
                    <a:pt x="3784" y="20688"/>
                  </a:lnTo>
                  <a:lnTo>
                    <a:pt x="153403" y="161594"/>
                  </a:lnTo>
                  <a:lnTo>
                    <a:pt x="152463" y="164261"/>
                  </a:lnTo>
                  <a:lnTo>
                    <a:pt x="151917" y="167106"/>
                  </a:lnTo>
                  <a:lnTo>
                    <a:pt x="151917" y="170091"/>
                  </a:lnTo>
                  <a:lnTo>
                    <a:pt x="153914" y="179974"/>
                  </a:lnTo>
                  <a:lnTo>
                    <a:pt x="159359" y="188048"/>
                  </a:lnTo>
                  <a:lnTo>
                    <a:pt x="167433" y="193494"/>
                  </a:lnTo>
                  <a:lnTo>
                    <a:pt x="177317" y="195491"/>
                  </a:lnTo>
                  <a:lnTo>
                    <a:pt x="179971" y="195491"/>
                  </a:lnTo>
                  <a:lnTo>
                    <a:pt x="182524" y="195084"/>
                  </a:lnTo>
                  <a:lnTo>
                    <a:pt x="184911" y="194322"/>
                  </a:lnTo>
                  <a:lnTo>
                    <a:pt x="284124" y="194322"/>
                  </a:lnTo>
                  <a:lnTo>
                    <a:pt x="284124" y="176999"/>
                  </a:lnTo>
                  <a:lnTo>
                    <a:pt x="201739" y="176999"/>
                  </a:lnTo>
                  <a:lnTo>
                    <a:pt x="202361" y="174802"/>
                  </a:lnTo>
                  <a:lnTo>
                    <a:pt x="202717" y="172491"/>
                  </a:lnTo>
                  <a:lnTo>
                    <a:pt x="202717" y="170091"/>
                  </a:lnTo>
                  <a:lnTo>
                    <a:pt x="200720" y="160201"/>
                  </a:lnTo>
                  <a:lnTo>
                    <a:pt x="195275" y="152128"/>
                  </a:lnTo>
                  <a:lnTo>
                    <a:pt x="187201" y="146686"/>
                  </a:lnTo>
                  <a:lnTo>
                    <a:pt x="181154" y="145465"/>
                  </a:lnTo>
                  <a:lnTo>
                    <a:pt x="171208" y="145465"/>
                  </a:lnTo>
                  <a:lnTo>
                    <a:pt x="142976" y="118884"/>
                  </a:lnTo>
                  <a:lnTo>
                    <a:pt x="160444" y="102438"/>
                  </a:lnTo>
                  <a:lnTo>
                    <a:pt x="125514" y="102438"/>
                  </a:lnTo>
                  <a:lnTo>
                    <a:pt x="20206" y="3263"/>
                  </a:lnTo>
                  <a:lnTo>
                    <a:pt x="18034" y="1244"/>
                  </a:lnTo>
                  <a:lnTo>
                    <a:pt x="15151" y="0"/>
                  </a:lnTo>
                  <a:close/>
                </a:path>
                <a:path w="284480" h="269875">
                  <a:moveTo>
                    <a:pt x="177317" y="144691"/>
                  </a:moveTo>
                  <a:lnTo>
                    <a:pt x="175209" y="144691"/>
                  </a:lnTo>
                  <a:lnTo>
                    <a:pt x="173164" y="144983"/>
                  </a:lnTo>
                  <a:lnTo>
                    <a:pt x="171208" y="145465"/>
                  </a:lnTo>
                  <a:lnTo>
                    <a:pt x="181154" y="145465"/>
                  </a:lnTo>
                  <a:lnTo>
                    <a:pt x="177317" y="144691"/>
                  </a:lnTo>
                  <a:close/>
                </a:path>
                <a:path w="284480" h="269875">
                  <a:moveTo>
                    <a:pt x="245681" y="0"/>
                  </a:moveTo>
                  <a:lnTo>
                    <a:pt x="235889" y="0"/>
                  </a:lnTo>
                  <a:lnTo>
                    <a:pt x="233006" y="1244"/>
                  </a:lnTo>
                  <a:lnTo>
                    <a:pt x="230860" y="3263"/>
                  </a:lnTo>
                  <a:lnTo>
                    <a:pt x="125514" y="102438"/>
                  </a:lnTo>
                  <a:lnTo>
                    <a:pt x="160444" y="102438"/>
                  </a:lnTo>
                  <a:lnTo>
                    <a:pt x="247269" y="20688"/>
                  </a:lnTo>
                  <a:lnTo>
                    <a:pt x="249580" y="18491"/>
                  </a:lnTo>
                  <a:lnTo>
                    <a:pt x="251040" y="15405"/>
                  </a:lnTo>
                  <a:lnTo>
                    <a:pt x="251040" y="5359"/>
                  </a:lnTo>
                  <a:lnTo>
                    <a:pt x="245681" y="0"/>
                  </a:lnTo>
                  <a:close/>
                </a:path>
                <a:path w="284480" h="269875">
                  <a:moveTo>
                    <a:pt x="20193" y="3251"/>
                  </a:moveTo>
                  <a:close/>
                </a:path>
                <a:path w="284480" h="269875">
                  <a:moveTo>
                    <a:pt x="230847" y="3251"/>
                  </a:moveTo>
                  <a:close/>
                </a:path>
              </a:pathLst>
            </a:custGeom>
            <a:solidFill>
              <a:srgbClr val="D2BE97"/>
            </a:solidFill>
          </p:spPr>
          <p:txBody>
            <a:bodyPr wrap="square" lIns="0" tIns="0" rIns="0" bIns="0" rtlCol="0"/>
            <a:lstStyle/>
            <a:p>
              <a:endParaRPr/>
            </a:p>
          </p:txBody>
        </p:sp>
        <p:sp>
          <p:nvSpPr>
            <p:cNvPr id="11" name="object 11"/>
            <p:cNvSpPr/>
            <p:nvPr/>
          </p:nvSpPr>
          <p:spPr>
            <a:xfrm>
              <a:off x="13755839" y="9608248"/>
              <a:ext cx="146875" cy="13944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12"/>
            <p:cNvSpPr/>
            <p:nvPr/>
          </p:nvSpPr>
          <p:spPr>
            <a:xfrm>
              <a:off x="15631731" y="9456276"/>
              <a:ext cx="182740" cy="18630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3"/>
            <p:cNvSpPr/>
            <p:nvPr/>
          </p:nvSpPr>
          <p:spPr>
            <a:xfrm>
              <a:off x="14555334" y="9456268"/>
              <a:ext cx="264160" cy="186690"/>
            </a:xfrm>
            <a:custGeom>
              <a:avLst/>
              <a:gdLst/>
              <a:ahLst/>
              <a:cxnLst/>
              <a:rect l="l" t="t" r="r" b="b"/>
              <a:pathLst>
                <a:path w="264159" h="186690">
                  <a:moveTo>
                    <a:pt x="261112" y="0"/>
                  </a:moveTo>
                  <a:lnTo>
                    <a:pt x="134772" y="0"/>
                  </a:lnTo>
                  <a:lnTo>
                    <a:pt x="121459" y="294"/>
                  </a:lnTo>
                  <a:lnTo>
                    <a:pt x="83197" y="10274"/>
                  </a:lnTo>
                  <a:lnTo>
                    <a:pt x="47257" y="52799"/>
                  </a:lnTo>
                  <a:lnTo>
                    <a:pt x="0" y="179832"/>
                  </a:lnTo>
                  <a:lnTo>
                    <a:pt x="279" y="181965"/>
                  </a:lnTo>
                  <a:lnTo>
                    <a:pt x="2628" y="185305"/>
                  </a:lnTo>
                  <a:lnTo>
                    <a:pt x="4546" y="186321"/>
                  </a:lnTo>
                  <a:lnTo>
                    <a:pt x="37109" y="186321"/>
                  </a:lnTo>
                  <a:lnTo>
                    <a:pt x="39458" y="184670"/>
                  </a:lnTo>
                  <a:lnTo>
                    <a:pt x="79108" y="75958"/>
                  </a:lnTo>
                  <a:lnTo>
                    <a:pt x="84448" y="63514"/>
                  </a:lnTo>
                  <a:lnTo>
                    <a:pt x="114672" y="37427"/>
                  </a:lnTo>
                  <a:lnTo>
                    <a:pt x="261112" y="35293"/>
                  </a:lnTo>
                  <a:lnTo>
                    <a:pt x="263906" y="32486"/>
                  </a:lnTo>
                  <a:lnTo>
                    <a:pt x="263906" y="2794"/>
                  </a:lnTo>
                  <a:lnTo>
                    <a:pt x="261112" y="0"/>
                  </a:lnTo>
                  <a:close/>
                </a:path>
              </a:pathLst>
            </a:custGeom>
            <a:solidFill>
              <a:srgbClr val="FFFFFF"/>
            </a:solidFill>
          </p:spPr>
          <p:txBody>
            <a:bodyPr wrap="square" lIns="0" tIns="0" rIns="0" bIns="0" rtlCol="0"/>
            <a:lstStyle/>
            <a:p>
              <a:endParaRPr/>
            </a:p>
          </p:txBody>
        </p:sp>
        <p:sp>
          <p:nvSpPr>
            <p:cNvPr id="14" name="object 14"/>
            <p:cNvSpPr/>
            <p:nvPr/>
          </p:nvSpPr>
          <p:spPr>
            <a:xfrm>
              <a:off x="14688025" y="9531762"/>
              <a:ext cx="131216" cy="11082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5437287" y="9531762"/>
              <a:ext cx="153327" cy="11082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6" name="object 16"/>
            <p:cNvSpPr/>
            <p:nvPr/>
          </p:nvSpPr>
          <p:spPr>
            <a:xfrm>
              <a:off x="14323632" y="9456267"/>
              <a:ext cx="1267460" cy="186690"/>
            </a:xfrm>
            <a:custGeom>
              <a:avLst/>
              <a:gdLst/>
              <a:ahLst/>
              <a:cxnLst/>
              <a:rect l="l" t="t" r="r" b="b"/>
              <a:pathLst>
                <a:path w="1267459" h="186690">
                  <a:moveTo>
                    <a:pt x="38354" y="77901"/>
                  </a:moveTo>
                  <a:lnTo>
                    <a:pt x="35560" y="75107"/>
                  </a:lnTo>
                  <a:lnTo>
                    <a:pt x="6248" y="75107"/>
                  </a:lnTo>
                  <a:lnTo>
                    <a:pt x="2794" y="75107"/>
                  </a:lnTo>
                  <a:lnTo>
                    <a:pt x="0" y="77901"/>
                  </a:lnTo>
                  <a:lnTo>
                    <a:pt x="0" y="183616"/>
                  </a:lnTo>
                  <a:lnTo>
                    <a:pt x="2794" y="186423"/>
                  </a:lnTo>
                  <a:lnTo>
                    <a:pt x="35560" y="186423"/>
                  </a:lnTo>
                  <a:lnTo>
                    <a:pt x="38354" y="183616"/>
                  </a:lnTo>
                  <a:lnTo>
                    <a:pt x="38354" y="77901"/>
                  </a:lnTo>
                  <a:close/>
                </a:path>
                <a:path w="1267459" h="186690">
                  <a:moveTo>
                    <a:pt x="207149" y="2781"/>
                  </a:moveTo>
                  <a:lnTo>
                    <a:pt x="204368" y="0"/>
                  </a:lnTo>
                  <a:lnTo>
                    <a:pt x="171602" y="0"/>
                  </a:lnTo>
                  <a:lnTo>
                    <a:pt x="168808" y="2781"/>
                  </a:lnTo>
                  <a:lnTo>
                    <a:pt x="168808" y="148450"/>
                  </a:lnTo>
                  <a:lnTo>
                    <a:pt x="137668" y="120192"/>
                  </a:lnTo>
                  <a:lnTo>
                    <a:pt x="109550" y="61087"/>
                  </a:lnTo>
                  <a:lnTo>
                    <a:pt x="92379" y="31470"/>
                  </a:lnTo>
                  <a:lnTo>
                    <a:pt x="76073" y="13436"/>
                  </a:lnTo>
                  <a:lnTo>
                    <a:pt x="59245" y="4089"/>
                  </a:lnTo>
                  <a:lnTo>
                    <a:pt x="40513" y="558"/>
                  </a:lnTo>
                  <a:lnTo>
                    <a:pt x="33172" y="0"/>
                  </a:lnTo>
                  <a:lnTo>
                    <a:pt x="2806" y="0"/>
                  </a:lnTo>
                  <a:lnTo>
                    <a:pt x="12" y="2781"/>
                  </a:lnTo>
                  <a:lnTo>
                    <a:pt x="12" y="33197"/>
                  </a:lnTo>
                  <a:lnTo>
                    <a:pt x="2806" y="35991"/>
                  </a:lnTo>
                  <a:lnTo>
                    <a:pt x="15138" y="35991"/>
                  </a:lnTo>
                  <a:lnTo>
                    <a:pt x="31407" y="36664"/>
                  </a:lnTo>
                  <a:lnTo>
                    <a:pt x="69240" y="66230"/>
                  </a:lnTo>
                  <a:lnTo>
                    <a:pt x="97256" y="125196"/>
                  </a:lnTo>
                  <a:lnTo>
                    <a:pt x="115709" y="156603"/>
                  </a:lnTo>
                  <a:lnTo>
                    <a:pt x="133451" y="175221"/>
                  </a:lnTo>
                  <a:lnTo>
                    <a:pt x="151955" y="184137"/>
                  </a:lnTo>
                  <a:lnTo>
                    <a:pt x="172720" y="186423"/>
                  </a:lnTo>
                  <a:lnTo>
                    <a:pt x="204368" y="186423"/>
                  </a:lnTo>
                  <a:lnTo>
                    <a:pt x="207149" y="183616"/>
                  </a:lnTo>
                  <a:lnTo>
                    <a:pt x="207149" y="148450"/>
                  </a:lnTo>
                  <a:lnTo>
                    <a:pt x="207149" y="2781"/>
                  </a:lnTo>
                  <a:close/>
                </a:path>
                <a:path w="1267459" h="186690">
                  <a:moveTo>
                    <a:pt x="711873" y="131724"/>
                  </a:moveTo>
                  <a:lnTo>
                    <a:pt x="689927" y="89636"/>
                  </a:lnTo>
                  <a:lnTo>
                    <a:pt x="597827" y="68961"/>
                  </a:lnTo>
                  <a:lnTo>
                    <a:pt x="589559" y="67652"/>
                  </a:lnTo>
                  <a:lnTo>
                    <a:pt x="579564" y="65125"/>
                  </a:lnTo>
                  <a:lnTo>
                    <a:pt x="572071" y="61341"/>
                  </a:lnTo>
                  <a:lnTo>
                    <a:pt x="567385" y="56489"/>
                  </a:lnTo>
                  <a:lnTo>
                    <a:pt x="565759" y="50774"/>
                  </a:lnTo>
                  <a:lnTo>
                    <a:pt x="566381" y="42583"/>
                  </a:lnTo>
                  <a:lnTo>
                    <a:pt x="573239" y="34988"/>
                  </a:lnTo>
                  <a:lnTo>
                    <a:pt x="687324" y="34988"/>
                  </a:lnTo>
                  <a:lnTo>
                    <a:pt x="690143" y="32181"/>
                  </a:lnTo>
                  <a:lnTo>
                    <a:pt x="690143" y="2806"/>
                  </a:lnTo>
                  <a:lnTo>
                    <a:pt x="687324" y="12"/>
                  </a:lnTo>
                  <a:lnTo>
                    <a:pt x="584822" y="12"/>
                  </a:lnTo>
                  <a:lnTo>
                    <a:pt x="574446" y="914"/>
                  </a:lnTo>
                  <a:lnTo>
                    <a:pt x="540969" y="21018"/>
                  </a:lnTo>
                  <a:lnTo>
                    <a:pt x="530771" y="50634"/>
                  </a:lnTo>
                  <a:lnTo>
                    <a:pt x="533590" y="66548"/>
                  </a:lnTo>
                  <a:lnTo>
                    <a:pt x="542683" y="81800"/>
                  </a:lnTo>
                  <a:lnTo>
                    <a:pt x="559130" y="94348"/>
                  </a:lnTo>
                  <a:lnTo>
                    <a:pt x="583971" y="102184"/>
                  </a:lnTo>
                  <a:lnTo>
                    <a:pt x="652322" y="111569"/>
                  </a:lnTo>
                  <a:lnTo>
                    <a:pt x="663816" y="114655"/>
                  </a:lnTo>
                  <a:lnTo>
                    <a:pt x="671410" y="119659"/>
                  </a:lnTo>
                  <a:lnTo>
                    <a:pt x="675614" y="125679"/>
                  </a:lnTo>
                  <a:lnTo>
                    <a:pt x="676897" y="131800"/>
                  </a:lnTo>
                  <a:lnTo>
                    <a:pt x="676871" y="132918"/>
                  </a:lnTo>
                  <a:lnTo>
                    <a:pt x="674662" y="139649"/>
                  </a:lnTo>
                  <a:lnTo>
                    <a:pt x="668845" y="145580"/>
                  </a:lnTo>
                  <a:lnTo>
                    <a:pt x="659282" y="149783"/>
                  </a:lnTo>
                  <a:lnTo>
                    <a:pt x="645820" y="151396"/>
                  </a:lnTo>
                  <a:lnTo>
                    <a:pt x="542366" y="151396"/>
                  </a:lnTo>
                  <a:lnTo>
                    <a:pt x="539559" y="154190"/>
                  </a:lnTo>
                  <a:lnTo>
                    <a:pt x="539559" y="183565"/>
                  </a:lnTo>
                  <a:lnTo>
                    <a:pt x="542366" y="186372"/>
                  </a:lnTo>
                  <a:lnTo>
                    <a:pt x="645820" y="186372"/>
                  </a:lnTo>
                  <a:lnTo>
                    <a:pt x="659231" y="185432"/>
                  </a:lnTo>
                  <a:lnTo>
                    <a:pt x="700112" y="164084"/>
                  </a:lnTo>
                  <a:lnTo>
                    <a:pt x="711796" y="134975"/>
                  </a:lnTo>
                  <a:lnTo>
                    <a:pt x="711873" y="131724"/>
                  </a:lnTo>
                  <a:close/>
                </a:path>
                <a:path w="1267459" h="186690">
                  <a:moveTo>
                    <a:pt x="829030" y="70065"/>
                  </a:moveTo>
                  <a:lnTo>
                    <a:pt x="826211" y="67259"/>
                  </a:lnTo>
                  <a:lnTo>
                    <a:pt x="796188" y="67259"/>
                  </a:lnTo>
                  <a:lnTo>
                    <a:pt x="792734" y="67259"/>
                  </a:lnTo>
                  <a:lnTo>
                    <a:pt x="789940" y="70065"/>
                  </a:lnTo>
                  <a:lnTo>
                    <a:pt x="789940" y="183578"/>
                  </a:lnTo>
                  <a:lnTo>
                    <a:pt x="792734" y="186385"/>
                  </a:lnTo>
                  <a:lnTo>
                    <a:pt x="826211" y="186385"/>
                  </a:lnTo>
                  <a:lnTo>
                    <a:pt x="829030" y="183578"/>
                  </a:lnTo>
                  <a:lnTo>
                    <a:pt x="829030" y="70065"/>
                  </a:lnTo>
                  <a:close/>
                </a:path>
                <a:path w="1267459" h="186690">
                  <a:moveTo>
                    <a:pt x="968603" y="100838"/>
                  </a:moveTo>
                  <a:lnTo>
                    <a:pt x="943876" y="49034"/>
                  </a:lnTo>
                  <a:lnTo>
                    <a:pt x="905129" y="6121"/>
                  </a:lnTo>
                  <a:lnTo>
                    <a:pt x="856818" y="12"/>
                  </a:lnTo>
                  <a:lnTo>
                    <a:pt x="727049" y="12"/>
                  </a:lnTo>
                  <a:lnTo>
                    <a:pt x="723569" y="12"/>
                  </a:lnTo>
                  <a:lnTo>
                    <a:pt x="720775" y="2806"/>
                  </a:lnTo>
                  <a:lnTo>
                    <a:pt x="720775" y="32512"/>
                  </a:lnTo>
                  <a:lnTo>
                    <a:pt x="723569" y="35331"/>
                  </a:lnTo>
                  <a:lnTo>
                    <a:pt x="864781" y="35331"/>
                  </a:lnTo>
                  <a:lnTo>
                    <a:pt x="880529" y="37363"/>
                  </a:lnTo>
                  <a:lnTo>
                    <a:pt x="892556" y="43294"/>
                  </a:lnTo>
                  <a:lnTo>
                    <a:pt x="902081" y="52844"/>
                  </a:lnTo>
                  <a:lnTo>
                    <a:pt x="910310" y="65709"/>
                  </a:lnTo>
                  <a:lnTo>
                    <a:pt x="943813" y="136080"/>
                  </a:lnTo>
                  <a:lnTo>
                    <a:pt x="946035" y="137464"/>
                  </a:lnTo>
                  <a:lnTo>
                    <a:pt x="950874" y="137452"/>
                  </a:lnTo>
                  <a:lnTo>
                    <a:pt x="953071" y="136055"/>
                  </a:lnTo>
                  <a:lnTo>
                    <a:pt x="968603" y="102781"/>
                  </a:lnTo>
                  <a:lnTo>
                    <a:pt x="968603" y="100838"/>
                  </a:lnTo>
                  <a:close/>
                </a:path>
                <a:path w="1267459" h="186690">
                  <a:moveTo>
                    <a:pt x="1090028" y="6972"/>
                  </a:moveTo>
                  <a:lnTo>
                    <a:pt x="1089875" y="4711"/>
                  </a:lnTo>
                  <a:lnTo>
                    <a:pt x="1087564" y="1092"/>
                  </a:lnTo>
                  <a:lnTo>
                    <a:pt x="1085596" y="12"/>
                  </a:lnTo>
                  <a:lnTo>
                    <a:pt x="1055433" y="12"/>
                  </a:lnTo>
                  <a:lnTo>
                    <a:pt x="1052995" y="12"/>
                  </a:lnTo>
                  <a:lnTo>
                    <a:pt x="1050810" y="1409"/>
                  </a:lnTo>
                  <a:lnTo>
                    <a:pt x="967752" y="179412"/>
                  </a:lnTo>
                  <a:lnTo>
                    <a:pt x="967905" y="181698"/>
                  </a:lnTo>
                  <a:lnTo>
                    <a:pt x="970191" y="185305"/>
                  </a:lnTo>
                  <a:lnTo>
                    <a:pt x="972185" y="186397"/>
                  </a:lnTo>
                  <a:lnTo>
                    <a:pt x="1004773" y="186397"/>
                  </a:lnTo>
                  <a:lnTo>
                    <a:pt x="1006995" y="184988"/>
                  </a:lnTo>
                  <a:lnTo>
                    <a:pt x="1090028" y="6972"/>
                  </a:lnTo>
                  <a:close/>
                </a:path>
                <a:path w="1267459" h="186690">
                  <a:moveTo>
                    <a:pt x="1267053" y="4597"/>
                  </a:moveTo>
                  <a:lnTo>
                    <a:pt x="1266367" y="3009"/>
                  </a:lnTo>
                  <a:lnTo>
                    <a:pt x="1264043" y="660"/>
                  </a:lnTo>
                  <a:lnTo>
                    <a:pt x="1262456" y="12"/>
                  </a:lnTo>
                  <a:lnTo>
                    <a:pt x="1260779" y="12"/>
                  </a:lnTo>
                  <a:lnTo>
                    <a:pt x="1116330" y="12"/>
                  </a:lnTo>
                  <a:lnTo>
                    <a:pt x="1113523" y="2819"/>
                  </a:lnTo>
                  <a:lnTo>
                    <a:pt x="1113523" y="30708"/>
                  </a:lnTo>
                  <a:lnTo>
                    <a:pt x="1114196" y="32308"/>
                  </a:lnTo>
                  <a:lnTo>
                    <a:pt x="1116533" y="34658"/>
                  </a:lnTo>
                  <a:lnTo>
                    <a:pt x="1118146" y="35318"/>
                  </a:lnTo>
                  <a:lnTo>
                    <a:pt x="1264234" y="35306"/>
                  </a:lnTo>
                  <a:lnTo>
                    <a:pt x="1267053" y="32499"/>
                  </a:lnTo>
                  <a:lnTo>
                    <a:pt x="1267053" y="4597"/>
                  </a:lnTo>
                  <a:close/>
                </a:path>
              </a:pathLst>
            </a:custGeom>
            <a:solidFill>
              <a:srgbClr val="FFFFFF"/>
            </a:solidFill>
          </p:spPr>
          <p:txBody>
            <a:bodyPr wrap="square" lIns="0" tIns="0" rIns="0" bIns="0" rtlCol="0"/>
            <a:lstStyle/>
            <a:p>
              <a:endParaRPr/>
            </a:p>
          </p:txBody>
        </p:sp>
      </p:grpSp>
      <p:sp>
        <p:nvSpPr>
          <p:cNvPr id="17" name="object 17"/>
          <p:cNvSpPr/>
          <p:nvPr/>
        </p:nvSpPr>
        <p:spPr>
          <a:xfrm>
            <a:off x="0" y="1080008"/>
            <a:ext cx="16256000" cy="50800"/>
          </a:xfrm>
          <a:custGeom>
            <a:avLst/>
            <a:gdLst/>
            <a:ahLst/>
            <a:cxnLst/>
            <a:rect l="l" t="t" r="r" b="b"/>
            <a:pathLst>
              <a:path w="16256000" h="50800">
                <a:moveTo>
                  <a:pt x="16256000" y="0"/>
                </a:moveTo>
                <a:lnTo>
                  <a:pt x="0" y="0"/>
                </a:lnTo>
                <a:lnTo>
                  <a:pt x="0" y="50292"/>
                </a:lnTo>
                <a:lnTo>
                  <a:pt x="16256000" y="50292"/>
                </a:lnTo>
                <a:lnTo>
                  <a:pt x="16256000" y="0"/>
                </a:lnTo>
                <a:close/>
              </a:path>
            </a:pathLst>
          </a:custGeom>
          <a:solidFill>
            <a:srgbClr val="DBCCAE"/>
          </a:solidFill>
        </p:spPr>
        <p:txBody>
          <a:bodyPr wrap="square" lIns="0" tIns="0" rIns="0" bIns="0" rtlCol="0"/>
          <a:lstStyle/>
          <a:p>
            <a:endParaRPr/>
          </a:p>
        </p:txBody>
      </p:sp>
      <p:sp>
        <p:nvSpPr>
          <p:cNvPr id="18" name="Tekstfelt 17">
            <a:extLst>
              <a:ext uri="{FF2B5EF4-FFF2-40B4-BE49-F238E27FC236}">
                <a16:creationId xmlns:a16="http://schemas.microsoft.com/office/drawing/2014/main" id="{6B87A1F8-791E-5877-A785-0EFD20EE6334}"/>
              </a:ext>
            </a:extLst>
          </p:cNvPr>
          <p:cNvSpPr txBox="1"/>
          <p:nvPr/>
        </p:nvSpPr>
        <p:spPr>
          <a:xfrm>
            <a:off x="2717800" y="3403600"/>
            <a:ext cx="6096000" cy="2439642"/>
          </a:xfrm>
          <a:prstGeom prst="rect">
            <a:avLst/>
          </a:prstGeom>
          <a:noFill/>
        </p:spPr>
        <p:txBody>
          <a:bodyPr wrap="square">
            <a:spAutoFit/>
          </a:bodyPr>
          <a:lstStyle/>
          <a:p>
            <a:pPr marL="12700" marR="5080" lvl="2">
              <a:lnSpc>
                <a:spcPct val="105000"/>
              </a:lnSpc>
              <a:spcBef>
                <a:spcPts val="100"/>
              </a:spcBef>
              <a:spcAft>
                <a:spcPts val="800"/>
              </a:spcAft>
              <a:buSzPts val="1000"/>
              <a:tabLst>
                <a:tab pos="528320" algn="l"/>
              </a:tabLst>
            </a:pPr>
            <a:r>
              <a:rPr lang="da-DK" sz="2800" spc="-135" dirty="0">
                <a:latin typeface="Verdana"/>
              </a:rPr>
              <a:t>3.Præsentation af resultater af analysen </a:t>
            </a:r>
            <a:br>
              <a:rPr lang="da-DK" sz="2800" spc="-135" dirty="0">
                <a:latin typeface="Verdana"/>
              </a:rPr>
            </a:br>
            <a:r>
              <a:rPr lang="da-DK" sz="2800" spc="-135" dirty="0">
                <a:latin typeface="Verdana"/>
              </a:rPr>
              <a:t>-E&amp;Y</a:t>
            </a:r>
          </a:p>
          <a:p>
            <a:pPr marL="12700" marR="5080">
              <a:spcBef>
                <a:spcPts val="100"/>
              </a:spcBef>
              <a:tabLst>
                <a:tab pos="528320" algn="l"/>
              </a:tabLst>
            </a:pPr>
            <a:endParaRPr lang="da-DK" sz="2800" spc="-135" dirty="0">
              <a:latin typeface="Verdana"/>
            </a:endParaRPr>
          </a:p>
          <a:p>
            <a:pPr marL="12700" marR="5080">
              <a:spcBef>
                <a:spcPts val="100"/>
              </a:spcBef>
              <a:tabLst>
                <a:tab pos="528320" algn="l"/>
              </a:tabLst>
            </a:pPr>
            <a:r>
              <a:rPr lang="da-DK" sz="2800" spc="-135" dirty="0">
                <a:latin typeface="Verdana"/>
              </a:rPr>
              <a:t> </a:t>
            </a:r>
            <a:r>
              <a:rPr lang="da-DK" sz="2800" b="1" dirty="0">
                <a:solidFill>
                  <a:srgbClr val="0070C0"/>
                </a:solidFill>
                <a:latin typeface="Calibri" panose="020F0502020204030204"/>
              </a:rPr>
              <a:t> </a:t>
            </a:r>
          </a:p>
        </p:txBody>
      </p:sp>
    </p:spTree>
    <p:extLst>
      <p:ext uri="{BB962C8B-B14F-4D97-AF65-F5344CB8AC3E}">
        <p14:creationId xmlns:p14="http://schemas.microsoft.com/office/powerpoint/2010/main" val="3106918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FCEE5EE8-1A9C-9A62-9806-4B184AA1FF3F}"/>
              </a:ext>
            </a:extLst>
          </p:cNvPr>
          <p:cNvPicPr>
            <a:picLocks noChangeAspect="1"/>
          </p:cNvPicPr>
          <p:nvPr/>
        </p:nvPicPr>
        <p:blipFill>
          <a:blip r:embed="rId2"/>
          <a:stretch>
            <a:fillRect/>
          </a:stretch>
        </p:blipFill>
        <p:spPr>
          <a:xfrm>
            <a:off x="0" y="-100013"/>
            <a:ext cx="16258309" cy="10160000"/>
          </a:xfrm>
          <a:prstGeom prst="rect">
            <a:avLst/>
          </a:prstGeom>
        </p:spPr>
      </p:pic>
    </p:spTree>
    <p:extLst>
      <p:ext uri="{BB962C8B-B14F-4D97-AF65-F5344CB8AC3E}">
        <p14:creationId xmlns:p14="http://schemas.microsoft.com/office/powerpoint/2010/main" val="753645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359985CA-D024-172F-A184-2CBF4880B444}"/>
              </a:ext>
            </a:extLst>
          </p:cNvPr>
          <p:cNvPicPr>
            <a:picLocks noChangeAspect="1"/>
          </p:cNvPicPr>
          <p:nvPr/>
        </p:nvPicPr>
        <p:blipFill>
          <a:blip r:embed="rId2"/>
          <a:stretch>
            <a:fillRect/>
          </a:stretch>
        </p:blipFill>
        <p:spPr>
          <a:xfrm>
            <a:off x="140647" y="355600"/>
            <a:ext cx="16140753" cy="9067839"/>
          </a:xfrm>
          <a:prstGeom prst="rect">
            <a:avLst/>
          </a:prstGeom>
        </p:spPr>
      </p:pic>
    </p:spTree>
    <p:extLst>
      <p:ext uri="{BB962C8B-B14F-4D97-AF65-F5344CB8AC3E}">
        <p14:creationId xmlns:p14="http://schemas.microsoft.com/office/powerpoint/2010/main" val="1628157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579CD40E-4C64-4878-97BF-5A4941FE0529}"/>
              </a:ext>
            </a:extLst>
          </p:cNvPr>
          <p:cNvPicPr>
            <a:picLocks noChangeAspect="1"/>
          </p:cNvPicPr>
          <p:nvPr/>
        </p:nvPicPr>
        <p:blipFill>
          <a:blip r:embed="rId2"/>
          <a:stretch>
            <a:fillRect/>
          </a:stretch>
        </p:blipFill>
        <p:spPr>
          <a:xfrm>
            <a:off x="0" y="23091"/>
            <a:ext cx="16529913" cy="10136909"/>
          </a:xfrm>
          <a:prstGeom prst="rect">
            <a:avLst/>
          </a:prstGeom>
        </p:spPr>
      </p:pic>
    </p:spTree>
    <p:extLst>
      <p:ext uri="{BB962C8B-B14F-4D97-AF65-F5344CB8AC3E}">
        <p14:creationId xmlns:p14="http://schemas.microsoft.com/office/powerpoint/2010/main" val="413994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195E1C04-A4A3-422C-9FDA-15C7EDD4108A}"/>
              </a:ext>
            </a:extLst>
          </p:cNvPr>
          <p:cNvPicPr>
            <a:picLocks noChangeAspect="1"/>
          </p:cNvPicPr>
          <p:nvPr/>
        </p:nvPicPr>
        <p:blipFill>
          <a:blip r:embed="rId2"/>
          <a:stretch>
            <a:fillRect/>
          </a:stretch>
        </p:blipFill>
        <p:spPr>
          <a:xfrm>
            <a:off x="0" y="0"/>
            <a:ext cx="16256000" cy="10160000"/>
          </a:xfrm>
          <a:prstGeom prst="rect">
            <a:avLst/>
          </a:prstGeom>
        </p:spPr>
      </p:pic>
    </p:spTree>
    <p:extLst>
      <p:ext uri="{BB962C8B-B14F-4D97-AF65-F5344CB8AC3E}">
        <p14:creationId xmlns:p14="http://schemas.microsoft.com/office/powerpoint/2010/main" val="4171917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03335" y="286096"/>
            <a:ext cx="11739465" cy="566822"/>
          </a:xfrm>
          <a:prstGeom prst="rect">
            <a:avLst/>
          </a:prstGeom>
        </p:spPr>
        <p:txBody>
          <a:bodyPr vert="horz" wrap="square" lIns="0" tIns="12700" rIns="0" bIns="0" rtlCol="0">
            <a:spAutoFit/>
          </a:bodyPr>
          <a:lstStyle/>
          <a:p>
            <a:pPr marL="12700">
              <a:lnSpc>
                <a:spcPct val="100000"/>
              </a:lnSpc>
              <a:spcBef>
                <a:spcPts val="100"/>
              </a:spcBef>
            </a:pPr>
            <a:r>
              <a:rPr lang="da-DK" spc="125" dirty="0"/>
              <a:t>SAMMENFATNING: BEGGE PLACERINGER</a:t>
            </a:r>
            <a:endParaRPr spc="125" dirty="0"/>
          </a:p>
        </p:txBody>
      </p:sp>
      <p:grpSp>
        <p:nvGrpSpPr>
          <p:cNvPr id="4" name="object 4"/>
          <p:cNvGrpSpPr/>
          <p:nvPr/>
        </p:nvGrpSpPr>
        <p:grpSpPr>
          <a:xfrm>
            <a:off x="0" y="9080004"/>
            <a:ext cx="16256000" cy="1080135"/>
            <a:chOff x="0" y="9080004"/>
            <a:chExt cx="16256000" cy="1080135"/>
          </a:xfrm>
        </p:grpSpPr>
        <p:sp>
          <p:nvSpPr>
            <p:cNvPr id="5" name="object 5"/>
            <p:cNvSpPr/>
            <p:nvPr/>
          </p:nvSpPr>
          <p:spPr>
            <a:xfrm>
              <a:off x="0" y="9080004"/>
              <a:ext cx="16256000" cy="1080135"/>
            </a:xfrm>
            <a:custGeom>
              <a:avLst/>
              <a:gdLst/>
              <a:ahLst/>
              <a:cxnLst/>
              <a:rect l="l" t="t" r="r" b="b"/>
              <a:pathLst>
                <a:path w="16256000" h="1080134">
                  <a:moveTo>
                    <a:pt x="16256000" y="0"/>
                  </a:moveTo>
                  <a:lnTo>
                    <a:pt x="0" y="0"/>
                  </a:lnTo>
                  <a:lnTo>
                    <a:pt x="0" y="1079995"/>
                  </a:lnTo>
                  <a:lnTo>
                    <a:pt x="16256000" y="1079995"/>
                  </a:lnTo>
                  <a:lnTo>
                    <a:pt x="16256000" y="0"/>
                  </a:lnTo>
                  <a:close/>
                </a:path>
              </a:pathLst>
            </a:custGeom>
            <a:solidFill>
              <a:srgbClr val="73AEDE"/>
            </a:solidFill>
          </p:spPr>
          <p:txBody>
            <a:bodyPr wrap="square" lIns="0" tIns="0" rIns="0" bIns="0" rtlCol="0"/>
            <a:lstStyle/>
            <a:p>
              <a:endParaRPr/>
            </a:p>
          </p:txBody>
        </p:sp>
        <p:sp>
          <p:nvSpPr>
            <p:cNvPr id="6" name="object 6"/>
            <p:cNvSpPr/>
            <p:nvPr/>
          </p:nvSpPr>
          <p:spPr>
            <a:xfrm>
              <a:off x="13694199" y="9373824"/>
              <a:ext cx="440690" cy="572770"/>
            </a:xfrm>
            <a:custGeom>
              <a:avLst/>
              <a:gdLst/>
              <a:ahLst/>
              <a:cxnLst/>
              <a:rect l="l" t="t" r="r" b="b"/>
              <a:pathLst>
                <a:path w="440690" h="572770">
                  <a:moveTo>
                    <a:pt x="440486" y="0"/>
                  </a:moveTo>
                  <a:lnTo>
                    <a:pt x="0" y="0"/>
                  </a:lnTo>
                  <a:lnTo>
                    <a:pt x="0" y="341337"/>
                  </a:lnTo>
                  <a:lnTo>
                    <a:pt x="7420" y="396616"/>
                  </a:lnTo>
                  <a:lnTo>
                    <a:pt x="27407" y="442759"/>
                  </a:lnTo>
                  <a:lnTo>
                    <a:pt x="56547" y="480567"/>
                  </a:lnTo>
                  <a:lnTo>
                    <a:pt x="91427" y="510840"/>
                  </a:lnTo>
                  <a:lnTo>
                    <a:pt x="128633" y="534376"/>
                  </a:lnTo>
                  <a:lnTo>
                    <a:pt x="164752" y="551976"/>
                  </a:lnTo>
                  <a:lnTo>
                    <a:pt x="220078" y="572566"/>
                  </a:lnTo>
                  <a:lnTo>
                    <a:pt x="243794" y="564440"/>
                  </a:lnTo>
                  <a:lnTo>
                    <a:pt x="244798" y="564045"/>
                  </a:lnTo>
                  <a:lnTo>
                    <a:pt x="220078" y="564045"/>
                  </a:lnTo>
                  <a:lnTo>
                    <a:pt x="189833" y="553739"/>
                  </a:lnTo>
                  <a:lnTo>
                    <a:pt x="152372" y="537624"/>
                  </a:lnTo>
                  <a:lnTo>
                    <a:pt x="112021" y="514941"/>
                  </a:lnTo>
                  <a:lnTo>
                    <a:pt x="73107" y="484933"/>
                  </a:lnTo>
                  <a:lnTo>
                    <a:pt x="39955" y="446842"/>
                  </a:lnTo>
                  <a:lnTo>
                    <a:pt x="16891" y="399911"/>
                  </a:lnTo>
                  <a:lnTo>
                    <a:pt x="8242" y="343382"/>
                  </a:lnTo>
                  <a:lnTo>
                    <a:pt x="8242" y="8242"/>
                  </a:lnTo>
                  <a:lnTo>
                    <a:pt x="440486" y="8242"/>
                  </a:lnTo>
                  <a:lnTo>
                    <a:pt x="440486" y="0"/>
                  </a:lnTo>
                  <a:close/>
                </a:path>
                <a:path w="440690" h="572770">
                  <a:moveTo>
                    <a:pt x="440486" y="8242"/>
                  </a:moveTo>
                  <a:lnTo>
                    <a:pt x="432244" y="8242"/>
                  </a:lnTo>
                  <a:lnTo>
                    <a:pt x="432244" y="343382"/>
                  </a:lnTo>
                  <a:lnTo>
                    <a:pt x="423558" y="399911"/>
                  </a:lnTo>
                  <a:lnTo>
                    <a:pt x="400403" y="446842"/>
                  </a:lnTo>
                  <a:lnTo>
                    <a:pt x="367137" y="484933"/>
                  </a:lnTo>
                  <a:lnTo>
                    <a:pt x="328115" y="514941"/>
                  </a:lnTo>
                  <a:lnTo>
                    <a:pt x="287694" y="537624"/>
                  </a:lnTo>
                  <a:lnTo>
                    <a:pt x="250229" y="553739"/>
                  </a:lnTo>
                  <a:lnTo>
                    <a:pt x="220078" y="564045"/>
                  </a:lnTo>
                  <a:lnTo>
                    <a:pt x="244798" y="564045"/>
                  </a:lnTo>
                  <a:lnTo>
                    <a:pt x="311618" y="534376"/>
                  </a:lnTo>
                  <a:lnTo>
                    <a:pt x="348883" y="510840"/>
                  </a:lnTo>
                  <a:lnTo>
                    <a:pt x="383822" y="480567"/>
                  </a:lnTo>
                  <a:lnTo>
                    <a:pt x="413014" y="442759"/>
                  </a:lnTo>
                  <a:lnTo>
                    <a:pt x="433039" y="396616"/>
                  </a:lnTo>
                  <a:lnTo>
                    <a:pt x="440474" y="341337"/>
                  </a:lnTo>
                  <a:lnTo>
                    <a:pt x="440486" y="8242"/>
                  </a:lnTo>
                  <a:close/>
                </a:path>
              </a:pathLst>
            </a:custGeom>
            <a:solidFill>
              <a:srgbClr val="FFFFFF"/>
            </a:solidFill>
          </p:spPr>
          <p:txBody>
            <a:bodyPr wrap="square" lIns="0" tIns="0" rIns="0" bIns="0" rtlCol="0"/>
            <a:lstStyle/>
            <a:p>
              <a:endParaRPr/>
            </a:p>
          </p:txBody>
        </p:sp>
        <p:sp>
          <p:nvSpPr>
            <p:cNvPr id="7" name="object 7"/>
            <p:cNvSpPr/>
            <p:nvPr/>
          </p:nvSpPr>
          <p:spPr>
            <a:xfrm>
              <a:off x="13702442" y="9382066"/>
              <a:ext cx="424180" cy="556260"/>
            </a:xfrm>
            <a:custGeom>
              <a:avLst/>
              <a:gdLst/>
              <a:ahLst/>
              <a:cxnLst/>
              <a:rect l="l" t="t" r="r" b="b"/>
              <a:pathLst>
                <a:path w="424180" h="556259">
                  <a:moveTo>
                    <a:pt x="424002" y="0"/>
                  </a:moveTo>
                  <a:lnTo>
                    <a:pt x="0" y="0"/>
                  </a:lnTo>
                  <a:lnTo>
                    <a:pt x="0" y="335140"/>
                  </a:lnTo>
                  <a:lnTo>
                    <a:pt x="8649" y="391669"/>
                  </a:lnTo>
                  <a:lnTo>
                    <a:pt x="31712" y="438600"/>
                  </a:lnTo>
                  <a:lnTo>
                    <a:pt x="64865" y="476691"/>
                  </a:lnTo>
                  <a:lnTo>
                    <a:pt x="103779" y="506699"/>
                  </a:lnTo>
                  <a:lnTo>
                    <a:pt x="144130" y="529382"/>
                  </a:lnTo>
                  <a:lnTo>
                    <a:pt x="181591" y="545497"/>
                  </a:lnTo>
                  <a:lnTo>
                    <a:pt x="211836" y="555802"/>
                  </a:lnTo>
                  <a:lnTo>
                    <a:pt x="241987" y="545497"/>
                  </a:lnTo>
                  <a:lnTo>
                    <a:pt x="279451" y="529382"/>
                  </a:lnTo>
                  <a:lnTo>
                    <a:pt x="319873" y="506699"/>
                  </a:lnTo>
                  <a:lnTo>
                    <a:pt x="358895" y="476691"/>
                  </a:lnTo>
                  <a:lnTo>
                    <a:pt x="392161" y="438600"/>
                  </a:lnTo>
                  <a:lnTo>
                    <a:pt x="415315" y="391669"/>
                  </a:lnTo>
                  <a:lnTo>
                    <a:pt x="424002" y="335140"/>
                  </a:lnTo>
                  <a:lnTo>
                    <a:pt x="424002" y="0"/>
                  </a:lnTo>
                  <a:close/>
                </a:path>
              </a:pathLst>
            </a:custGeom>
            <a:solidFill>
              <a:srgbClr val="004675"/>
            </a:solidFill>
          </p:spPr>
          <p:txBody>
            <a:bodyPr wrap="square" lIns="0" tIns="0" rIns="0" bIns="0" rtlCol="0"/>
            <a:lstStyle/>
            <a:p>
              <a:endParaRPr/>
            </a:p>
          </p:txBody>
        </p:sp>
        <p:sp>
          <p:nvSpPr>
            <p:cNvPr id="8" name="object 8"/>
            <p:cNvSpPr/>
            <p:nvPr/>
          </p:nvSpPr>
          <p:spPr>
            <a:xfrm>
              <a:off x="13740550" y="9783978"/>
              <a:ext cx="347980" cy="102235"/>
            </a:xfrm>
            <a:custGeom>
              <a:avLst/>
              <a:gdLst/>
              <a:ahLst/>
              <a:cxnLst/>
              <a:rect l="l" t="t" r="r" b="b"/>
              <a:pathLst>
                <a:path w="347980" h="102234">
                  <a:moveTo>
                    <a:pt x="286423" y="79578"/>
                  </a:moveTo>
                  <a:lnTo>
                    <a:pt x="254749" y="77800"/>
                  </a:lnTo>
                  <a:lnTo>
                    <a:pt x="228320" y="68110"/>
                  </a:lnTo>
                  <a:lnTo>
                    <a:pt x="202755" y="57315"/>
                  </a:lnTo>
                  <a:lnTo>
                    <a:pt x="173723" y="52197"/>
                  </a:lnTo>
                  <a:lnTo>
                    <a:pt x="144729" y="57315"/>
                  </a:lnTo>
                  <a:lnTo>
                    <a:pt x="119278" y="68110"/>
                  </a:lnTo>
                  <a:lnTo>
                    <a:pt x="92964" y="77800"/>
                  </a:lnTo>
                  <a:lnTo>
                    <a:pt x="61353" y="79578"/>
                  </a:lnTo>
                  <a:lnTo>
                    <a:pt x="69710" y="85636"/>
                  </a:lnTo>
                  <a:lnTo>
                    <a:pt x="78143" y="91325"/>
                  </a:lnTo>
                  <a:lnTo>
                    <a:pt x="86614" y="96659"/>
                  </a:lnTo>
                  <a:lnTo>
                    <a:pt x="95034" y="101638"/>
                  </a:lnTo>
                  <a:lnTo>
                    <a:pt x="116281" y="98171"/>
                  </a:lnTo>
                  <a:lnTo>
                    <a:pt x="153289" y="82892"/>
                  </a:lnTo>
                  <a:lnTo>
                    <a:pt x="173723" y="79425"/>
                  </a:lnTo>
                  <a:lnTo>
                    <a:pt x="194208" y="82892"/>
                  </a:lnTo>
                  <a:lnTo>
                    <a:pt x="231444" y="98171"/>
                  </a:lnTo>
                  <a:lnTo>
                    <a:pt x="252742" y="101638"/>
                  </a:lnTo>
                  <a:lnTo>
                    <a:pt x="261162" y="96659"/>
                  </a:lnTo>
                  <a:lnTo>
                    <a:pt x="269633" y="91325"/>
                  </a:lnTo>
                  <a:lnTo>
                    <a:pt x="278066" y="85636"/>
                  </a:lnTo>
                  <a:lnTo>
                    <a:pt x="286423" y="79578"/>
                  </a:lnTo>
                  <a:close/>
                </a:path>
                <a:path w="347980" h="102234">
                  <a:moveTo>
                    <a:pt x="347776" y="8407"/>
                  </a:moveTo>
                  <a:lnTo>
                    <a:pt x="328917" y="17538"/>
                  </a:lnTo>
                  <a:lnTo>
                    <a:pt x="312204" y="23329"/>
                  </a:lnTo>
                  <a:lnTo>
                    <a:pt x="297319" y="26365"/>
                  </a:lnTo>
                  <a:lnTo>
                    <a:pt x="283883" y="27241"/>
                  </a:lnTo>
                  <a:lnTo>
                    <a:pt x="259562" y="22987"/>
                  </a:lnTo>
                  <a:lnTo>
                    <a:pt x="235877" y="13627"/>
                  </a:lnTo>
                  <a:lnTo>
                    <a:pt x="208661" y="4267"/>
                  </a:lnTo>
                  <a:lnTo>
                    <a:pt x="173723" y="0"/>
                  </a:lnTo>
                  <a:lnTo>
                    <a:pt x="138823" y="4267"/>
                  </a:lnTo>
                  <a:lnTo>
                    <a:pt x="111721" y="13627"/>
                  </a:lnTo>
                  <a:lnTo>
                    <a:pt x="88150" y="22987"/>
                  </a:lnTo>
                  <a:lnTo>
                    <a:pt x="63893" y="27241"/>
                  </a:lnTo>
                  <a:lnTo>
                    <a:pt x="50457" y="26365"/>
                  </a:lnTo>
                  <a:lnTo>
                    <a:pt x="35560" y="23329"/>
                  </a:lnTo>
                  <a:lnTo>
                    <a:pt x="18859" y="17538"/>
                  </a:lnTo>
                  <a:lnTo>
                    <a:pt x="0" y="8407"/>
                  </a:lnTo>
                  <a:lnTo>
                    <a:pt x="5765" y="19113"/>
                  </a:lnTo>
                  <a:lnTo>
                    <a:pt x="36258" y="51117"/>
                  </a:lnTo>
                  <a:lnTo>
                    <a:pt x="62039" y="54533"/>
                  </a:lnTo>
                  <a:lnTo>
                    <a:pt x="90017" y="50266"/>
                  </a:lnTo>
                  <a:lnTo>
                    <a:pt x="116052" y="40843"/>
                  </a:lnTo>
                  <a:lnTo>
                    <a:pt x="142989" y="31432"/>
                  </a:lnTo>
                  <a:lnTo>
                    <a:pt x="173723" y="27152"/>
                  </a:lnTo>
                  <a:lnTo>
                    <a:pt x="204495" y="31432"/>
                  </a:lnTo>
                  <a:lnTo>
                    <a:pt x="231559" y="40843"/>
                  </a:lnTo>
                  <a:lnTo>
                    <a:pt x="257695" y="50266"/>
                  </a:lnTo>
                  <a:lnTo>
                    <a:pt x="285737" y="54533"/>
                  </a:lnTo>
                  <a:lnTo>
                    <a:pt x="328472" y="39141"/>
                  </a:lnTo>
                  <a:lnTo>
                    <a:pt x="342011" y="19113"/>
                  </a:lnTo>
                  <a:lnTo>
                    <a:pt x="347776" y="8407"/>
                  </a:lnTo>
                  <a:close/>
                </a:path>
              </a:pathLst>
            </a:custGeom>
            <a:solidFill>
              <a:srgbClr val="C8CDCD"/>
            </a:solidFill>
          </p:spPr>
          <p:txBody>
            <a:bodyPr wrap="square" lIns="0" tIns="0" rIns="0" bIns="0" rtlCol="0"/>
            <a:lstStyle/>
            <a:p>
              <a:endParaRPr/>
            </a:p>
          </p:txBody>
        </p:sp>
        <p:sp>
          <p:nvSpPr>
            <p:cNvPr id="9" name="object 9"/>
            <p:cNvSpPr/>
            <p:nvPr/>
          </p:nvSpPr>
          <p:spPr>
            <a:xfrm>
              <a:off x="13730902" y="9406677"/>
              <a:ext cx="367080" cy="20773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10"/>
            <p:cNvSpPr/>
            <p:nvPr/>
          </p:nvSpPr>
          <p:spPr>
            <a:xfrm>
              <a:off x="13788922" y="9478327"/>
              <a:ext cx="284480" cy="269875"/>
            </a:xfrm>
            <a:custGeom>
              <a:avLst/>
              <a:gdLst/>
              <a:ahLst/>
              <a:cxnLst/>
              <a:rect l="l" t="t" r="r" b="b"/>
              <a:pathLst>
                <a:path w="284480" h="269875">
                  <a:moveTo>
                    <a:pt x="284124" y="194322"/>
                  </a:moveTo>
                  <a:lnTo>
                    <a:pt x="184911" y="194322"/>
                  </a:lnTo>
                  <a:lnTo>
                    <a:pt x="184911" y="269366"/>
                  </a:lnTo>
                  <a:lnTo>
                    <a:pt x="284124" y="269366"/>
                  </a:lnTo>
                  <a:lnTo>
                    <a:pt x="284124" y="245567"/>
                  </a:lnTo>
                  <a:lnTo>
                    <a:pt x="210477" y="245567"/>
                  </a:lnTo>
                  <a:lnTo>
                    <a:pt x="210477" y="200799"/>
                  </a:lnTo>
                  <a:lnTo>
                    <a:pt x="284124" y="200799"/>
                  </a:lnTo>
                  <a:lnTo>
                    <a:pt x="284124" y="194322"/>
                  </a:lnTo>
                  <a:close/>
                </a:path>
                <a:path w="284480" h="269875">
                  <a:moveTo>
                    <a:pt x="284124" y="200799"/>
                  </a:moveTo>
                  <a:lnTo>
                    <a:pt x="258559" y="200799"/>
                  </a:lnTo>
                  <a:lnTo>
                    <a:pt x="258559" y="245567"/>
                  </a:lnTo>
                  <a:lnTo>
                    <a:pt x="284124" y="245567"/>
                  </a:lnTo>
                  <a:lnTo>
                    <a:pt x="284124" y="200799"/>
                  </a:lnTo>
                  <a:close/>
                </a:path>
                <a:path w="284480" h="269875">
                  <a:moveTo>
                    <a:pt x="15151" y="0"/>
                  </a:moveTo>
                  <a:lnTo>
                    <a:pt x="5359" y="0"/>
                  </a:lnTo>
                  <a:lnTo>
                    <a:pt x="0" y="5359"/>
                  </a:lnTo>
                  <a:lnTo>
                    <a:pt x="0" y="15405"/>
                  </a:lnTo>
                  <a:lnTo>
                    <a:pt x="1460" y="18491"/>
                  </a:lnTo>
                  <a:lnTo>
                    <a:pt x="3784" y="20688"/>
                  </a:lnTo>
                  <a:lnTo>
                    <a:pt x="153403" y="161594"/>
                  </a:lnTo>
                  <a:lnTo>
                    <a:pt x="152463" y="164261"/>
                  </a:lnTo>
                  <a:lnTo>
                    <a:pt x="151917" y="167106"/>
                  </a:lnTo>
                  <a:lnTo>
                    <a:pt x="151917" y="170091"/>
                  </a:lnTo>
                  <a:lnTo>
                    <a:pt x="153914" y="179974"/>
                  </a:lnTo>
                  <a:lnTo>
                    <a:pt x="159359" y="188048"/>
                  </a:lnTo>
                  <a:lnTo>
                    <a:pt x="167433" y="193494"/>
                  </a:lnTo>
                  <a:lnTo>
                    <a:pt x="177317" y="195491"/>
                  </a:lnTo>
                  <a:lnTo>
                    <a:pt x="179971" y="195491"/>
                  </a:lnTo>
                  <a:lnTo>
                    <a:pt x="182524" y="195084"/>
                  </a:lnTo>
                  <a:lnTo>
                    <a:pt x="184911" y="194322"/>
                  </a:lnTo>
                  <a:lnTo>
                    <a:pt x="284124" y="194322"/>
                  </a:lnTo>
                  <a:lnTo>
                    <a:pt x="284124" y="176999"/>
                  </a:lnTo>
                  <a:lnTo>
                    <a:pt x="201739" y="176999"/>
                  </a:lnTo>
                  <a:lnTo>
                    <a:pt x="202361" y="174802"/>
                  </a:lnTo>
                  <a:lnTo>
                    <a:pt x="202717" y="172491"/>
                  </a:lnTo>
                  <a:lnTo>
                    <a:pt x="202717" y="170091"/>
                  </a:lnTo>
                  <a:lnTo>
                    <a:pt x="200720" y="160201"/>
                  </a:lnTo>
                  <a:lnTo>
                    <a:pt x="195275" y="152128"/>
                  </a:lnTo>
                  <a:lnTo>
                    <a:pt x="187201" y="146686"/>
                  </a:lnTo>
                  <a:lnTo>
                    <a:pt x="181154" y="145465"/>
                  </a:lnTo>
                  <a:lnTo>
                    <a:pt x="171208" y="145465"/>
                  </a:lnTo>
                  <a:lnTo>
                    <a:pt x="142976" y="118884"/>
                  </a:lnTo>
                  <a:lnTo>
                    <a:pt x="160444" y="102438"/>
                  </a:lnTo>
                  <a:lnTo>
                    <a:pt x="125514" y="102438"/>
                  </a:lnTo>
                  <a:lnTo>
                    <a:pt x="20206" y="3263"/>
                  </a:lnTo>
                  <a:lnTo>
                    <a:pt x="18034" y="1244"/>
                  </a:lnTo>
                  <a:lnTo>
                    <a:pt x="15151" y="0"/>
                  </a:lnTo>
                  <a:close/>
                </a:path>
                <a:path w="284480" h="269875">
                  <a:moveTo>
                    <a:pt x="177317" y="144691"/>
                  </a:moveTo>
                  <a:lnTo>
                    <a:pt x="175209" y="144691"/>
                  </a:lnTo>
                  <a:lnTo>
                    <a:pt x="173164" y="144983"/>
                  </a:lnTo>
                  <a:lnTo>
                    <a:pt x="171208" y="145465"/>
                  </a:lnTo>
                  <a:lnTo>
                    <a:pt x="181154" y="145465"/>
                  </a:lnTo>
                  <a:lnTo>
                    <a:pt x="177317" y="144691"/>
                  </a:lnTo>
                  <a:close/>
                </a:path>
                <a:path w="284480" h="269875">
                  <a:moveTo>
                    <a:pt x="245681" y="0"/>
                  </a:moveTo>
                  <a:lnTo>
                    <a:pt x="235889" y="0"/>
                  </a:lnTo>
                  <a:lnTo>
                    <a:pt x="233006" y="1244"/>
                  </a:lnTo>
                  <a:lnTo>
                    <a:pt x="230860" y="3263"/>
                  </a:lnTo>
                  <a:lnTo>
                    <a:pt x="125514" y="102438"/>
                  </a:lnTo>
                  <a:lnTo>
                    <a:pt x="160444" y="102438"/>
                  </a:lnTo>
                  <a:lnTo>
                    <a:pt x="247269" y="20688"/>
                  </a:lnTo>
                  <a:lnTo>
                    <a:pt x="249580" y="18491"/>
                  </a:lnTo>
                  <a:lnTo>
                    <a:pt x="251040" y="15405"/>
                  </a:lnTo>
                  <a:lnTo>
                    <a:pt x="251040" y="5359"/>
                  </a:lnTo>
                  <a:lnTo>
                    <a:pt x="245681" y="0"/>
                  </a:lnTo>
                  <a:close/>
                </a:path>
                <a:path w="284480" h="269875">
                  <a:moveTo>
                    <a:pt x="20193" y="3251"/>
                  </a:moveTo>
                  <a:close/>
                </a:path>
                <a:path w="284480" h="269875">
                  <a:moveTo>
                    <a:pt x="230847" y="3251"/>
                  </a:moveTo>
                  <a:close/>
                </a:path>
              </a:pathLst>
            </a:custGeom>
            <a:solidFill>
              <a:srgbClr val="D2BE97"/>
            </a:solidFill>
          </p:spPr>
          <p:txBody>
            <a:bodyPr wrap="square" lIns="0" tIns="0" rIns="0" bIns="0" rtlCol="0"/>
            <a:lstStyle/>
            <a:p>
              <a:endParaRPr/>
            </a:p>
          </p:txBody>
        </p:sp>
        <p:sp>
          <p:nvSpPr>
            <p:cNvPr id="11" name="object 11"/>
            <p:cNvSpPr/>
            <p:nvPr/>
          </p:nvSpPr>
          <p:spPr>
            <a:xfrm>
              <a:off x="13755839" y="9608248"/>
              <a:ext cx="146875" cy="13944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12"/>
            <p:cNvSpPr/>
            <p:nvPr/>
          </p:nvSpPr>
          <p:spPr>
            <a:xfrm>
              <a:off x="15631731" y="9456276"/>
              <a:ext cx="182740" cy="18630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3"/>
            <p:cNvSpPr/>
            <p:nvPr/>
          </p:nvSpPr>
          <p:spPr>
            <a:xfrm>
              <a:off x="14555334" y="9456268"/>
              <a:ext cx="264160" cy="186690"/>
            </a:xfrm>
            <a:custGeom>
              <a:avLst/>
              <a:gdLst/>
              <a:ahLst/>
              <a:cxnLst/>
              <a:rect l="l" t="t" r="r" b="b"/>
              <a:pathLst>
                <a:path w="264159" h="186690">
                  <a:moveTo>
                    <a:pt x="261112" y="0"/>
                  </a:moveTo>
                  <a:lnTo>
                    <a:pt x="134772" y="0"/>
                  </a:lnTo>
                  <a:lnTo>
                    <a:pt x="121459" y="294"/>
                  </a:lnTo>
                  <a:lnTo>
                    <a:pt x="83197" y="10274"/>
                  </a:lnTo>
                  <a:lnTo>
                    <a:pt x="47257" y="52799"/>
                  </a:lnTo>
                  <a:lnTo>
                    <a:pt x="0" y="179832"/>
                  </a:lnTo>
                  <a:lnTo>
                    <a:pt x="279" y="181965"/>
                  </a:lnTo>
                  <a:lnTo>
                    <a:pt x="2628" y="185305"/>
                  </a:lnTo>
                  <a:lnTo>
                    <a:pt x="4546" y="186321"/>
                  </a:lnTo>
                  <a:lnTo>
                    <a:pt x="37109" y="186321"/>
                  </a:lnTo>
                  <a:lnTo>
                    <a:pt x="39458" y="184670"/>
                  </a:lnTo>
                  <a:lnTo>
                    <a:pt x="79108" y="75958"/>
                  </a:lnTo>
                  <a:lnTo>
                    <a:pt x="84448" y="63514"/>
                  </a:lnTo>
                  <a:lnTo>
                    <a:pt x="114672" y="37427"/>
                  </a:lnTo>
                  <a:lnTo>
                    <a:pt x="261112" y="35293"/>
                  </a:lnTo>
                  <a:lnTo>
                    <a:pt x="263906" y="32486"/>
                  </a:lnTo>
                  <a:lnTo>
                    <a:pt x="263906" y="2794"/>
                  </a:lnTo>
                  <a:lnTo>
                    <a:pt x="261112" y="0"/>
                  </a:lnTo>
                  <a:close/>
                </a:path>
              </a:pathLst>
            </a:custGeom>
            <a:solidFill>
              <a:srgbClr val="FFFFFF"/>
            </a:solidFill>
          </p:spPr>
          <p:txBody>
            <a:bodyPr wrap="square" lIns="0" tIns="0" rIns="0" bIns="0" rtlCol="0"/>
            <a:lstStyle/>
            <a:p>
              <a:endParaRPr/>
            </a:p>
          </p:txBody>
        </p:sp>
        <p:sp>
          <p:nvSpPr>
            <p:cNvPr id="14" name="object 14"/>
            <p:cNvSpPr/>
            <p:nvPr/>
          </p:nvSpPr>
          <p:spPr>
            <a:xfrm>
              <a:off x="14688025" y="9531762"/>
              <a:ext cx="131216" cy="11082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5437287" y="9531762"/>
              <a:ext cx="153327" cy="11082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6" name="object 16"/>
            <p:cNvSpPr/>
            <p:nvPr/>
          </p:nvSpPr>
          <p:spPr>
            <a:xfrm>
              <a:off x="14323632" y="9456267"/>
              <a:ext cx="1267460" cy="186690"/>
            </a:xfrm>
            <a:custGeom>
              <a:avLst/>
              <a:gdLst/>
              <a:ahLst/>
              <a:cxnLst/>
              <a:rect l="l" t="t" r="r" b="b"/>
              <a:pathLst>
                <a:path w="1267459" h="186690">
                  <a:moveTo>
                    <a:pt x="38354" y="77901"/>
                  </a:moveTo>
                  <a:lnTo>
                    <a:pt x="35560" y="75107"/>
                  </a:lnTo>
                  <a:lnTo>
                    <a:pt x="6248" y="75107"/>
                  </a:lnTo>
                  <a:lnTo>
                    <a:pt x="2794" y="75107"/>
                  </a:lnTo>
                  <a:lnTo>
                    <a:pt x="0" y="77901"/>
                  </a:lnTo>
                  <a:lnTo>
                    <a:pt x="0" y="183616"/>
                  </a:lnTo>
                  <a:lnTo>
                    <a:pt x="2794" y="186423"/>
                  </a:lnTo>
                  <a:lnTo>
                    <a:pt x="35560" y="186423"/>
                  </a:lnTo>
                  <a:lnTo>
                    <a:pt x="38354" y="183616"/>
                  </a:lnTo>
                  <a:lnTo>
                    <a:pt x="38354" y="77901"/>
                  </a:lnTo>
                  <a:close/>
                </a:path>
                <a:path w="1267459" h="186690">
                  <a:moveTo>
                    <a:pt x="207149" y="2781"/>
                  </a:moveTo>
                  <a:lnTo>
                    <a:pt x="204368" y="0"/>
                  </a:lnTo>
                  <a:lnTo>
                    <a:pt x="171602" y="0"/>
                  </a:lnTo>
                  <a:lnTo>
                    <a:pt x="168808" y="2781"/>
                  </a:lnTo>
                  <a:lnTo>
                    <a:pt x="168808" y="148450"/>
                  </a:lnTo>
                  <a:lnTo>
                    <a:pt x="137668" y="120192"/>
                  </a:lnTo>
                  <a:lnTo>
                    <a:pt x="109550" y="61087"/>
                  </a:lnTo>
                  <a:lnTo>
                    <a:pt x="92379" y="31470"/>
                  </a:lnTo>
                  <a:lnTo>
                    <a:pt x="76073" y="13436"/>
                  </a:lnTo>
                  <a:lnTo>
                    <a:pt x="59245" y="4089"/>
                  </a:lnTo>
                  <a:lnTo>
                    <a:pt x="40513" y="558"/>
                  </a:lnTo>
                  <a:lnTo>
                    <a:pt x="33172" y="0"/>
                  </a:lnTo>
                  <a:lnTo>
                    <a:pt x="2806" y="0"/>
                  </a:lnTo>
                  <a:lnTo>
                    <a:pt x="12" y="2781"/>
                  </a:lnTo>
                  <a:lnTo>
                    <a:pt x="12" y="33197"/>
                  </a:lnTo>
                  <a:lnTo>
                    <a:pt x="2806" y="35991"/>
                  </a:lnTo>
                  <a:lnTo>
                    <a:pt x="15138" y="35991"/>
                  </a:lnTo>
                  <a:lnTo>
                    <a:pt x="31407" y="36664"/>
                  </a:lnTo>
                  <a:lnTo>
                    <a:pt x="69240" y="66230"/>
                  </a:lnTo>
                  <a:lnTo>
                    <a:pt x="97256" y="125196"/>
                  </a:lnTo>
                  <a:lnTo>
                    <a:pt x="115709" y="156603"/>
                  </a:lnTo>
                  <a:lnTo>
                    <a:pt x="133451" y="175221"/>
                  </a:lnTo>
                  <a:lnTo>
                    <a:pt x="151955" y="184137"/>
                  </a:lnTo>
                  <a:lnTo>
                    <a:pt x="172720" y="186423"/>
                  </a:lnTo>
                  <a:lnTo>
                    <a:pt x="204368" y="186423"/>
                  </a:lnTo>
                  <a:lnTo>
                    <a:pt x="207149" y="183616"/>
                  </a:lnTo>
                  <a:lnTo>
                    <a:pt x="207149" y="148450"/>
                  </a:lnTo>
                  <a:lnTo>
                    <a:pt x="207149" y="2781"/>
                  </a:lnTo>
                  <a:close/>
                </a:path>
                <a:path w="1267459" h="186690">
                  <a:moveTo>
                    <a:pt x="711873" y="131724"/>
                  </a:moveTo>
                  <a:lnTo>
                    <a:pt x="689927" y="89636"/>
                  </a:lnTo>
                  <a:lnTo>
                    <a:pt x="597827" y="68961"/>
                  </a:lnTo>
                  <a:lnTo>
                    <a:pt x="589559" y="67652"/>
                  </a:lnTo>
                  <a:lnTo>
                    <a:pt x="579564" y="65125"/>
                  </a:lnTo>
                  <a:lnTo>
                    <a:pt x="572071" y="61341"/>
                  </a:lnTo>
                  <a:lnTo>
                    <a:pt x="567385" y="56489"/>
                  </a:lnTo>
                  <a:lnTo>
                    <a:pt x="565759" y="50774"/>
                  </a:lnTo>
                  <a:lnTo>
                    <a:pt x="566381" y="42583"/>
                  </a:lnTo>
                  <a:lnTo>
                    <a:pt x="573239" y="34988"/>
                  </a:lnTo>
                  <a:lnTo>
                    <a:pt x="687324" y="34988"/>
                  </a:lnTo>
                  <a:lnTo>
                    <a:pt x="690143" y="32181"/>
                  </a:lnTo>
                  <a:lnTo>
                    <a:pt x="690143" y="2806"/>
                  </a:lnTo>
                  <a:lnTo>
                    <a:pt x="687324" y="12"/>
                  </a:lnTo>
                  <a:lnTo>
                    <a:pt x="584822" y="12"/>
                  </a:lnTo>
                  <a:lnTo>
                    <a:pt x="574446" y="914"/>
                  </a:lnTo>
                  <a:lnTo>
                    <a:pt x="540969" y="21018"/>
                  </a:lnTo>
                  <a:lnTo>
                    <a:pt x="530771" y="50634"/>
                  </a:lnTo>
                  <a:lnTo>
                    <a:pt x="533590" y="66548"/>
                  </a:lnTo>
                  <a:lnTo>
                    <a:pt x="542683" y="81800"/>
                  </a:lnTo>
                  <a:lnTo>
                    <a:pt x="559130" y="94348"/>
                  </a:lnTo>
                  <a:lnTo>
                    <a:pt x="583971" y="102184"/>
                  </a:lnTo>
                  <a:lnTo>
                    <a:pt x="652322" y="111569"/>
                  </a:lnTo>
                  <a:lnTo>
                    <a:pt x="663816" y="114655"/>
                  </a:lnTo>
                  <a:lnTo>
                    <a:pt x="671410" y="119659"/>
                  </a:lnTo>
                  <a:lnTo>
                    <a:pt x="675614" y="125679"/>
                  </a:lnTo>
                  <a:lnTo>
                    <a:pt x="676897" y="131800"/>
                  </a:lnTo>
                  <a:lnTo>
                    <a:pt x="676871" y="132918"/>
                  </a:lnTo>
                  <a:lnTo>
                    <a:pt x="674662" y="139649"/>
                  </a:lnTo>
                  <a:lnTo>
                    <a:pt x="668845" y="145580"/>
                  </a:lnTo>
                  <a:lnTo>
                    <a:pt x="659282" y="149783"/>
                  </a:lnTo>
                  <a:lnTo>
                    <a:pt x="645820" y="151396"/>
                  </a:lnTo>
                  <a:lnTo>
                    <a:pt x="542366" y="151396"/>
                  </a:lnTo>
                  <a:lnTo>
                    <a:pt x="539559" y="154190"/>
                  </a:lnTo>
                  <a:lnTo>
                    <a:pt x="539559" y="183565"/>
                  </a:lnTo>
                  <a:lnTo>
                    <a:pt x="542366" y="186372"/>
                  </a:lnTo>
                  <a:lnTo>
                    <a:pt x="645820" y="186372"/>
                  </a:lnTo>
                  <a:lnTo>
                    <a:pt x="659231" y="185432"/>
                  </a:lnTo>
                  <a:lnTo>
                    <a:pt x="700112" y="164084"/>
                  </a:lnTo>
                  <a:lnTo>
                    <a:pt x="711796" y="134975"/>
                  </a:lnTo>
                  <a:lnTo>
                    <a:pt x="711873" y="131724"/>
                  </a:lnTo>
                  <a:close/>
                </a:path>
                <a:path w="1267459" h="186690">
                  <a:moveTo>
                    <a:pt x="829030" y="70065"/>
                  </a:moveTo>
                  <a:lnTo>
                    <a:pt x="826211" y="67259"/>
                  </a:lnTo>
                  <a:lnTo>
                    <a:pt x="796188" y="67259"/>
                  </a:lnTo>
                  <a:lnTo>
                    <a:pt x="792734" y="67259"/>
                  </a:lnTo>
                  <a:lnTo>
                    <a:pt x="789940" y="70065"/>
                  </a:lnTo>
                  <a:lnTo>
                    <a:pt x="789940" y="183578"/>
                  </a:lnTo>
                  <a:lnTo>
                    <a:pt x="792734" y="186385"/>
                  </a:lnTo>
                  <a:lnTo>
                    <a:pt x="826211" y="186385"/>
                  </a:lnTo>
                  <a:lnTo>
                    <a:pt x="829030" y="183578"/>
                  </a:lnTo>
                  <a:lnTo>
                    <a:pt x="829030" y="70065"/>
                  </a:lnTo>
                  <a:close/>
                </a:path>
                <a:path w="1267459" h="186690">
                  <a:moveTo>
                    <a:pt x="968603" y="100838"/>
                  </a:moveTo>
                  <a:lnTo>
                    <a:pt x="943876" y="49034"/>
                  </a:lnTo>
                  <a:lnTo>
                    <a:pt x="905129" y="6121"/>
                  </a:lnTo>
                  <a:lnTo>
                    <a:pt x="856818" y="12"/>
                  </a:lnTo>
                  <a:lnTo>
                    <a:pt x="727049" y="12"/>
                  </a:lnTo>
                  <a:lnTo>
                    <a:pt x="723569" y="12"/>
                  </a:lnTo>
                  <a:lnTo>
                    <a:pt x="720775" y="2806"/>
                  </a:lnTo>
                  <a:lnTo>
                    <a:pt x="720775" y="32512"/>
                  </a:lnTo>
                  <a:lnTo>
                    <a:pt x="723569" y="35331"/>
                  </a:lnTo>
                  <a:lnTo>
                    <a:pt x="864781" y="35331"/>
                  </a:lnTo>
                  <a:lnTo>
                    <a:pt x="880529" y="37363"/>
                  </a:lnTo>
                  <a:lnTo>
                    <a:pt x="892556" y="43294"/>
                  </a:lnTo>
                  <a:lnTo>
                    <a:pt x="902081" y="52844"/>
                  </a:lnTo>
                  <a:lnTo>
                    <a:pt x="910310" y="65709"/>
                  </a:lnTo>
                  <a:lnTo>
                    <a:pt x="943813" y="136080"/>
                  </a:lnTo>
                  <a:lnTo>
                    <a:pt x="946035" y="137464"/>
                  </a:lnTo>
                  <a:lnTo>
                    <a:pt x="950874" y="137452"/>
                  </a:lnTo>
                  <a:lnTo>
                    <a:pt x="953071" y="136055"/>
                  </a:lnTo>
                  <a:lnTo>
                    <a:pt x="968603" y="102781"/>
                  </a:lnTo>
                  <a:lnTo>
                    <a:pt x="968603" y="100838"/>
                  </a:lnTo>
                  <a:close/>
                </a:path>
                <a:path w="1267459" h="186690">
                  <a:moveTo>
                    <a:pt x="1090028" y="6972"/>
                  </a:moveTo>
                  <a:lnTo>
                    <a:pt x="1089875" y="4711"/>
                  </a:lnTo>
                  <a:lnTo>
                    <a:pt x="1087564" y="1092"/>
                  </a:lnTo>
                  <a:lnTo>
                    <a:pt x="1085596" y="12"/>
                  </a:lnTo>
                  <a:lnTo>
                    <a:pt x="1055433" y="12"/>
                  </a:lnTo>
                  <a:lnTo>
                    <a:pt x="1052995" y="12"/>
                  </a:lnTo>
                  <a:lnTo>
                    <a:pt x="1050810" y="1409"/>
                  </a:lnTo>
                  <a:lnTo>
                    <a:pt x="967752" y="179412"/>
                  </a:lnTo>
                  <a:lnTo>
                    <a:pt x="967905" y="181698"/>
                  </a:lnTo>
                  <a:lnTo>
                    <a:pt x="970191" y="185305"/>
                  </a:lnTo>
                  <a:lnTo>
                    <a:pt x="972185" y="186397"/>
                  </a:lnTo>
                  <a:lnTo>
                    <a:pt x="1004773" y="186397"/>
                  </a:lnTo>
                  <a:lnTo>
                    <a:pt x="1006995" y="184988"/>
                  </a:lnTo>
                  <a:lnTo>
                    <a:pt x="1090028" y="6972"/>
                  </a:lnTo>
                  <a:close/>
                </a:path>
                <a:path w="1267459" h="186690">
                  <a:moveTo>
                    <a:pt x="1267053" y="4597"/>
                  </a:moveTo>
                  <a:lnTo>
                    <a:pt x="1266367" y="3009"/>
                  </a:lnTo>
                  <a:lnTo>
                    <a:pt x="1264043" y="660"/>
                  </a:lnTo>
                  <a:lnTo>
                    <a:pt x="1262456" y="12"/>
                  </a:lnTo>
                  <a:lnTo>
                    <a:pt x="1260779" y="12"/>
                  </a:lnTo>
                  <a:lnTo>
                    <a:pt x="1116330" y="12"/>
                  </a:lnTo>
                  <a:lnTo>
                    <a:pt x="1113523" y="2819"/>
                  </a:lnTo>
                  <a:lnTo>
                    <a:pt x="1113523" y="30708"/>
                  </a:lnTo>
                  <a:lnTo>
                    <a:pt x="1114196" y="32308"/>
                  </a:lnTo>
                  <a:lnTo>
                    <a:pt x="1116533" y="34658"/>
                  </a:lnTo>
                  <a:lnTo>
                    <a:pt x="1118146" y="35318"/>
                  </a:lnTo>
                  <a:lnTo>
                    <a:pt x="1264234" y="35306"/>
                  </a:lnTo>
                  <a:lnTo>
                    <a:pt x="1267053" y="32499"/>
                  </a:lnTo>
                  <a:lnTo>
                    <a:pt x="1267053" y="4597"/>
                  </a:lnTo>
                  <a:close/>
                </a:path>
              </a:pathLst>
            </a:custGeom>
            <a:solidFill>
              <a:srgbClr val="FFFFFF"/>
            </a:solidFill>
          </p:spPr>
          <p:txBody>
            <a:bodyPr wrap="square" lIns="0" tIns="0" rIns="0" bIns="0" rtlCol="0"/>
            <a:lstStyle/>
            <a:p>
              <a:endParaRPr/>
            </a:p>
          </p:txBody>
        </p:sp>
      </p:grpSp>
      <p:sp>
        <p:nvSpPr>
          <p:cNvPr id="17" name="object 17"/>
          <p:cNvSpPr/>
          <p:nvPr/>
        </p:nvSpPr>
        <p:spPr>
          <a:xfrm>
            <a:off x="0" y="1080008"/>
            <a:ext cx="16256000" cy="50800"/>
          </a:xfrm>
          <a:custGeom>
            <a:avLst/>
            <a:gdLst/>
            <a:ahLst/>
            <a:cxnLst/>
            <a:rect l="l" t="t" r="r" b="b"/>
            <a:pathLst>
              <a:path w="16256000" h="50800">
                <a:moveTo>
                  <a:pt x="16256000" y="0"/>
                </a:moveTo>
                <a:lnTo>
                  <a:pt x="0" y="0"/>
                </a:lnTo>
                <a:lnTo>
                  <a:pt x="0" y="50292"/>
                </a:lnTo>
                <a:lnTo>
                  <a:pt x="16256000" y="50292"/>
                </a:lnTo>
                <a:lnTo>
                  <a:pt x="16256000" y="0"/>
                </a:lnTo>
                <a:close/>
              </a:path>
            </a:pathLst>
          </a:custGeom>
          <a:solidFill>
            <a:srgbClr val="DBCCAE"/>
          </a:solidFill>
        </p:spPr>
        <p:txBody>
          <a:bodyPr wrap="square" lIns="0" tIns="0" rIns="0" bIns="0" rtlCol="0"/>
          <a:lstStyle/>
          <a:p>
            <a:endParaRPr/>
          </a:p>
        </p:txBody>
      </p:sp>
      <p:pic>
        <p:nvPicPr>
          <p:cNvPr id="18" name="Billede 17">
            <a:extLst>
              <a:ext uri="{FF2B5EF4-FFF2-40B4-BE49-F238E27FC236}">
                <a16:creationId xmlns:a16="http://schemas.microsoft.com/office/drawing/2014/main" id="{24F342F9-1C19-213D-27F4-E308B1298F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7000" y="2108200"/>
            <a:ext cx="8902848" cy="5511800"/>
          </a:xfrm>
          <a:prstGeom prst="rect">
            <a:avLst/>
          </a:prstGeom>
        </p:spPr>
      </p:pic>
      <p:sp>
        <p:nvSpPr>
          <p:cNvPr id="2" name="Tekstfelt 1">
            <a:extLst>
              <a:ext uri="{FF2B5EF4-FFF2-40B4-BE49-F238E27FC236}">
                <a16:creationId xmlns:a16="http://schemas.microsoft.com/office/drawing/2014/main" id="{752A61C5-7D24-8586-FCA7-83B7E63BBD0B}"/>
              </a:ext>
            </a:extLst>
          </p:cNvPr>
          <p:cNvSpPr txBox="1"/>
          <p:nvPr/>
        </p:nvSpPr>
        <p:spPr>
          <a:xfrm>
            <a:off x="9423399" y="1377858"/>
            <a:ext cx="6208331" cy="7278916"/>
          </a:xfrm>
          <a:prstGeom prst="rect">
            <a:avLst/>
          </a:prstGeom>
          <a:noFill/>
        </p:spPr>
        <p:txBody>
          <a:bodyPr wrap="square" rtlCol="0">
            <a:spAutoFit/>
          </a:bodyPr>
          <a:lstStyle/>
          <a:p>
            <a:r>
              <a:rPr lang="da-DK" sz="2400" dirty="0"/>
              <a:t>NATUR</a:t>
            </a:r>
          </a:p>
          <a:p>
            <a:pPr>
              <a:spcAft>
                <a:spcPts val="800"/>
              </a:spcAft>
            </a:pPr>
            <a:r>
              <a:rPr lang="da-DK" sz="2400" dirty="0">
                <a:latin typeface="Calibri" panose="020F0502020204030204" pitchFamily="34" charset="0"/>
                <a:ea typeface="Calibri" panose="020F0502020204030204" pitchFamily="34" charset="0"/>
                <a:cs typeface="Times New Roman" panose="02020603050405020304" pitchFamily="18" charset="0"/>
              </a:rPr>
              <a:t>For både </a:t>
            </a:r>
            <a:r>
              <a:rPr lang="da-DK" sz="2400" dirty="0">
                <a:effectLst/>
                <a:latin typeface="Calibri" panose="020F0502020204030204" pitchFamily="34" charset="0"/>
                <a:ea typeface="Calibri" panose="020F0502020204030204" pitchFamily="34" charset="0"/>
                <a:cs typeface="Times New Roman" panose="02020603050405020304" pitchFamily="18" charset="0"/>
              </a:rPr>
              <a:t>Ydernæs og  Stenbæksholm er det tungtvejende, at havneanvendelse er i konflikt med naturbeskyttelsesinteresser. </a:t>
            </a:r>
            <a:endParaRPr lang="da-DK" sz="2400" spc="-135" dirty="0">
              <a:latin typeface="Verdana"/>
            </a:endParaRPr>
          </a:p>
          <a:p>
            <a:pPr marL="12700" marR="5080">
              <a:spcBef>
                <a:spcPts val="100"/>
              </a:spcBef>
              <a:tabLst>
                <a:tab pos="528320" algn="l"/>
              </a:tabLst>
            </a:pPr>
            <a:r>
              <a:rPr lang="da-DK" sz="2400" dirty="0">
                <a:latin typeface="Calibri" panose="020F0502020204030204" pitchFamily="34" charset="0"/>
                <a:ea typeface="Calibri" panose="020F0502020204030204" pitchFamily="34" charset="0"/>
                <a:cs typeface="Times New Roman" panose="02020603050405020304" pitchFamily="18" charset="0"/>
              </a:rPr>
              <a:t>Karrebæk Fjord er således ikke umiddelbar anvendelig til  erhvervshavnevirksomhed.</a:t>
            </a:r>
          </a:p>
          <a:p>
            <a:pPr marL="12700" marR="5080">
              <a:spcBef>
                <a:spcPts val="100"/>
              </a:spcBef>
              <a:tabLst>
                <a:tab pos="528320" algn="l"/>
              </a:tabLst>
            </a:pPr>
            <a:endParaRPr lang="da-DK" sz="2400" spc="-135" dirty="0">
              <a:latin typeface="Verdana"/>
            </a:endParaRPr>
          </a:p>
          <a:p>
            <a:pPr>
              <a:spcAft>
                <a:spcPts val="800"/>
              </a:spcAft>
            </a:pPr>
            <a:r>
              <a:rPr lang="da-DK" sz="2400" dirty="0">
                <a:effectLst/>
                <a:latin typeface="Calibri" panose="020F0502020204030204" pitchFamily="34" charset="0"/>
                <a:ea typeface="Calibri" panose="020F0502020204030204" pitchFamily="34" charset="0"/>
                <a:cs typeface="Times New Roman" panose="02020603050405020304" pitchFamily="18" charset="0"/>
              </a:rPr>
              <a:t>MILJØ/GEOTEKNIK</a:t>
            </a:r>
            <a:br>
              <a:rPr lang="da-DK" sz="2400" dirty="0">
                <a:effectLst/>
                <a:latin typeface="Calibri" panose="020F0502020204030204" pitchFamily="34" charset="0"/>
                <a:ea typeface="Calibri" panose="020F0502020204030204" pitchFamily="34" charset="0"/>
                <a:cs typeface="Times New Roman" panose="02020603050405020304" pitchFamily="18" charset="0"/>
              </a:rPr>
            </a:br>
            <a:r>
              <a:rPr lang="da-DK" sz="2400" dirty="0">
                <a:effectLst/>
                <a:latin typeface="Calibri" panose="020F0502020204030204" pitchFamily="34" charset="0"/>
                <a:ea typeface="Calibri" panose="020F0502020204030204" pitchFamily="34" charset="0"/>
                <a:cs typeface="Times New Roman" panose="02020603050405020304" pitchFamily="18" charset="0"/>
              </a:rPr>
              <a:t>De geotekniske er  vanskeligere ved Ydernæs end ved Stenbæksholm ( drift &amp; anlæg). Dette indebærer væsentlige meromkostninger.</a:t>
            </a:r>
          </a:p>
          <a:p>
            <a:pPr>
              <a:spcAft>
                <a:spcPts val="800"/>
              </a:spcAft>
            </a:pPr>
            <a:endParaRPr lang="da-DK" sz="2400"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da-DK" sz="2400" dirty="0">
                <a:latin typeface="Calibri" panose="020F0502020204030204" pitchFamily="34" charset="0"/>
                <a:ea typeface="Calibri" panose="020F0502020204030204" pitchFamily="34" charset="0"/>
                <a:cs typeface="Times New Roman" panose="02020603050405020304" pitchFamily="18" charset="0"/>
              </a:rPr>
              <a:t>MARKEDET</a:t>
            </a:r>
          </a:p>
          <a:p>
            <a:pPr>
              <a:spcAft>
                <a:spcPts val="800"/>
              </a:spcAft>
            </a:pPr>
            <a:r>
              <a:rPr lang="da-DK" sz="2400" dirty="0">
                <a:latin typeface="Calibri" panose="020F0502020204030204" pitchFamily="34" charset="0"/>
                <a:ea typeface="Calibri" panose="020F0502020204030204" pitchFamily="34" charset="0"/>
                <a:cs typeface="Times New Roman" panose="02020603050405020304" pitchFamily="18" charset="0"/>
              </a:rPr>
              <a:t>På nuværende vidensniveau er kundegrundlaget usikkert.</a:t>
            </a:r>
          </a:p>
          <a:p>
            <a:pPr>
              <a:spcAft>
                <a:spcPts val="800"/>
              </a:spcAft>
            </a:pPr>
            <a:r>
              <a:rPr lang="da-DK" sz="2400" dirty="0">
                <a:latin typeface="Calibri" panose="020F0502020204030204" pitchFamily="34" charset="0"/>
                <a:ea typeface="Calibri" panose="020F0502020204030204" pitchFamily="34" charset="0"/>
                <a:cs typeface="Times New Roman" panose="02020603050405020304" pitchFamily="18" charset="0"/>
              </a:rPr>
              <a:t>En business case vil skulle afdække / dokumentere kundegrundlaget yderligere i en forretningsplan.</a:t>
            </a:r>
          </a:p>
        </p:txBody>
      </p:sp>
    </p:spTree>
    <p:extLst>
      <p:ext uri="{BB962C8B-B14F-4D97-AF65-F5344CB8AC3E}">
        <p14:creationId xmlns:p14="http://schemas.microsoft.com/office/powerpoint/2010/main" val="3345894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03336" y="286096"/>
            <a:ext cx="9377264" cy="566822"/>
          </a:xfrm>
          <a:prstGeom prst="rect">
            <a:avLst/>
          </a:prstGeom>
        </p:spPr>
        <p:txBody>
          <a:bodyPr vert="horz" wrap="square" lIns="0" tIns="12700" rIns="0" bIns="0" rtlCol="0">
            <a:spAutoFit/>
          </a:bodyPr>
          <a:lstStyle/>
          <a:p>
            <a:pPr marL="12700">
              <a:lnSpc>
                <a:spcPct val="100000"/>
              </a:lnSpc>
              <a:spcBef>
                <a:spcPts val="100"/>
              </a:spcBef>
            </a:pPr>
            <a:r>
              <a:rPr lang="da-DK" spc="125" dirty="0"/>
              <a:t>SAMMENFATNING: STENBÆKSHOLM</a:t>
            </a:r>
            <a:endParaRPr spc="125" dirty="0"/>
          </a:p>
        </p:txBody>
      </p:sp>
      <p:grpSp>
        <p:nvGrpSpPr>
          <p:cNvPr id="4" name="object 4"/>
          <p:cNvGrpSpPr/>
          <p:nvPr/>
        </p:nvGrpSpPr>
        <p:grpSpPr>
          <a:xfrm>
            <a:off x="0" y="9080004"/>
            <a:ext cx="16256000" cy="1080135"/>
            <a:chOff x="0" y="9080004"/>
            <a:chExt cx="16256000" cy="1080135"/>
          </a:xfrm>
        </p:grpSpPr>
        <p:sp>
          <p:nvSpPr>
            <p:cNvPr id="5" name="object 5"/>
            <p:cNvSpPr/>
            <p:nvPr/>
          </p:nvSpPr>
          <p:spPr>
            <a:xfrm>
              <a:off x="0" y="9080004"/>
              <a:ext cx="16256000" cy="1080135"/>
            </a:xfrm>
            <a:custGeom>
              <a:avLst/>
              <a:gdLst/>
              <a:ahLst/>
              <a:cxnLst/>
              <a:rect l="l" t="t" r="r" b="b"/>
              <a:pathLst>
                <a:path w="16256000" h="1080134">
                  <a:moveTo>
                    <a:pt x="16256000" y="0"/>
                  </a:moveTo>
                  <a:lnTo>
                    <a:pt x="0" y="0"/>
                  </a:lnTo>
                  <a:lnTo>
                    <a:pt x="0" y="1079995"/>
                  </a:lnTo>
                  <a:lnTo>
                    <a:pt x="16256000" y="1079995"/>
                  </a:lnTo>
                  <a:lnTo>
                    <a:pt x="16256000" y="0"/>
                  </a:lnTo>
                  <a:close/>
                </a:path>
              </a:pathLst>
            </a:custGeom>
            <a:solidFill>
              <a:srgbClr val="73AEDE"/>
            </a:solidFill>
          </p:spPr>
          <p:txBody>
            <a:bodyPr wrap="square" lIns="0" tIns="0" rIns="0" bIns="0" rtlCol="0"/>
            <a:lstStyle/>
            <a:p>
              <a:endParaRPr/>
            </a:p>
          </p:txBody>
        </p:sp>
        <p:sp>
          <p:nvSpPr>
            <p:cNvPr id="6" name="object 6"/>
            <p:cNvSpPr/>
            <p:nvPr/>
          </p:nvSpPr>
          <p:spPr>
            <a:xfrm>
              <a:off x="13694199" y="9373824"/>
              <a:ext cx="440690" cy="572770"/>
            </a:xfrm>
            <a:custGeom>
              <a:avLst/>
              <a:gdLst/>
              <a:ahLst/>
              <a:cxnLst/>
              <a:rect l="l" t="t" r="r" b="b"/>
              <a:pathLst>
                <a:path w="440690" h="572770">
                  <a:moveTo>
                    <a:pt x="440486" y="0"/>
                  </a:moveTo>
                  <a:lnTo>
                    <a:pt x="0" y="0"/>
                  </a:lnTo>
                  <a:lnTo>
                    <a:pt x="0" y="341337"/>
                  </a:lnTo>
                  <a:lnTo>
                    <a:pt x="7420" y="396616"/>
                  </a:lnTo>
                  <a:lnTo>
                    <a:pt x="27407" y="442759"/>
                  </a:lnTo>
                  <a:lnTo>
                    <a:pt x="56547" y="480567"/>
                  </a:lnTo>
                  <a:lnTo>
                    <a:pt x="91427" y="510840"/>
                  </a:lnTo>
                  <a:lnTo>
                    <a:pt x="128633" y="534376"/>
                  </a:lnTo>
                  <a:lnTo>
                    <a:pt x="164752" y="551976"/>
                  </a:lnTo>
                  <a:lnTo>
                    <a:pt x="220078" y="572566"/>
                  </a:lnTo>
                  <a:lnTo>
                    <a:pt x="243794" y="564440"/>
                  </a:lnTo>
                  <a:lnTo>
                    <a:pt x="244798" y="564045"/>
                  </a:lnTo>
                  <a:lnTo>
                    <a:pt x="220078" y="564045"/>
                  </a:lnTo>
                  <a:lnTo>
                    <a:pt x="189833" y="553739"/>
                  </a:lnTo>
                  <a:lnTo>
                    <a:pt x="152372" y="537624"/>
                  </a:lnTo>
                  <a:lnTo>
                    <a:pt x="112021" y="514941"/>
                  </a:lnTo>
                  <a:lnTo>
                    <a:pt x="73107" y="484933"/>
                  </a:lnTo>
                  <a:lnTo>
                    <a:pt x="39955" y="446842"/>
                  </a:lnTo>
                  <a:lnTo>
                    <a:pt x="16891" y="399911"/>
                  </a:lnTo>
                  <a:lnTo>
                    <a:pt x="8242" y="343382"/>
                  </a:lnTo>
                  <a:lnTo>
                    <a:pt x="8242" y="8242"/>
                  </a:lnTo>
                  <a:lnTo>
                    <a:pt x="440486" y="8242"/>
                  </a:lnTo>
                  <a:lnTo>
                    <a:pt x="440486" y="0"/>
                  </a:lnTo>
                  <a:close/>
                </a:path>
                <a:path w="440690" h="572770">
                  <a:moveTo>
                    <a:pt x="440486" y="8242"/>
                  </a:moveTo>
                  <a:lnTo>
                    <a:pt x="432244" y="8242"/>
                  </a:lnTo>
                  <a:lnTo>
                    <a:pt x="432244" y="343382"/>
                  </a:lnTo>
                  <a:lnTo>
                    <a:pt x="423558" y="399911"/>
                  </a:lnTo>
                  <a:lnTo>
                    <a:pt x="400403" y="446842"/>
                  </a:lnTo>
                  <a:lnTo>
                    <a:pt x="367137" y="484933"/>
                  </a:lnTo>
                  <a:lnTo>
                    <a:pt x="328115" y="514941"/>
                  </a:lnTo>
                  <a:lnTo>
                    <a:pt x="287694" y="537624"/>
                  </a:lnTo>
                  <a:lnTo>
                    <a:pt x="250229" y="553739"/>
                  </a:lnTo>
                  <a:lnTo>
                    <a:pt x="220078" y="564045"/>
                  </a:lnTo>
                  <a:lnTo>
                    <a:pt x="244798" y="564045"/>
                  </a:lnTo>
                  <a:lnTo>
                    <a:pt x="311618" y="534376"/>
                  </a:lnTo>
                  <a:lnTo>
                    <a:pt x="348883" y="510840"/>
                  </a:lnTo>
                  <a:lnTo>
                    <a:pt x="383822" y="480567"/>
                  </a:lnTo>
                  <a:lnTo>
                    <a:pt x="413014" y="442759"/>
                  </a:lnTo>
                  <a:lnTo>
                    <a:pt x="433039" y="396616"/>
                  </a:lnTo>
                  <a:lnTo>
                    <a:pt x="440474" y="341337"/>
                  </a:lnTo>
                  <a:lnTo>
                    <a:pt x="440486" y="8242"/>
                  </a:lnTo>
                  <a:close/>
                </a:path>
              </a:pathLst>
            </a:custGeom>
            <a:solidFill>
              <a:srgbClr val="FFFFFF"/>
            </a:solidFill>
          </p:spPr>
          <p:txBody>
            <a:bodyPr wrap="square" lIns="0" tIns="0" rIns="0" bIns="0" rtlCol="0"/>
            <a:lstStyle/>
            <a:p>
              <a:endParaRPr/>
            </a:p>
          </p:txBody>
        </p:sp>
        <p:sp>
          <p:nvSpPr>
            <p:cNvPr id="7" name="object 7"/>
            <p:cNvSpPr/>
            <p:nvPr/>
          </p:nvSpPr>
          <p:spPr>
            <a:xfrm>
              <a:off x="13702442" y="9382066"/>
              <a:ext cx="424180" cy="556260"/>
            </a:xfrm>
            <a:custGeom>
              <a:avLst/>
              <a:gdLst/>
              <a:ahLst/>
              <a:cxnLst/>
              <a:rect l="l" t="t" r="r" b="b"/>
              <a:pathLst>
                <a:path w="424180" h="556259">
                  <a:moveTo>
                    <a:pt x="424002" y="0"/>
                  </a:moveTo>
                  <a:lnTo>
                    <a:pt x="0" y="0"/>
                  </a:lnTo>
                  <a:lnTo>
                    <a:pt x="0" y="335140"/>
                  </a:lnTo>
                  <a:lnTo>
                    <a:pt x="8649" y="391669"/>
                  </a:lnTo>
                  <a:lnTo>
                    <a:pt x="31712" y="438600"/>
                  </a:lnTo>
                  <a:lnTo>
                    <a:pt x="64865" y="476691"/>
                  </a:lnTo>
                  <a:lnTo>
                    <a:pt x="103779" y="506699"/>
                  </a:lnTo>
                  <a:lnTo>
                    <a:pt x="144130" y="529382"/>
                  </a:lnTo>
                  <a:lnTo>
                    <a:pt x="181591" y="545497"/>
                  </a:lnTo>
                  <a:lnTo>
                    <a:pt x="211836" y="555802"/>
                  </a:lnTo>
                  <a:lnTo>
                    <a:pt x="241987" y="545497"/>
                  </a:lnTo>
                  <a:lnTo>
                    <a:pt x="279451" y="529382"/>
                  </a:lnTo>
                  <a:lnTo>
                    <a:pt x="319873" y="506699"/>
                  </a:lnTo>
                  <a:lnTo>
                    <a:pt x="358895" y="476691"/>
                  </a:lnTo>
                  <a:lnTo>
                    <a:pt x="392161" y="438600"/>
                  </a:lnTo>
                  <a:lnTo>
                    <a:pt x="415315" y="391669"/>
                  </a:lnTo>
                  <a:lnTo>
                    <a:pt x="424002" y="335140"/>
                  </a:lnTo>
                  <a:lnTo>
                    <a:pt x="424002" y="0"/>
                  </a:lnTo>
                  <a:close/>
                </a:path>
              </a:pathLst>
            </a:custGeom>
            <a:solidFill>
              <a:srgbClr val="004675"/>
            </a:solidFill>
          </p:spPr>
          <p:txBody>
            <a:bodyPr wrap="square" lIns="0" tIns="0" rIns="0" bIns="0" rtlCol="0"/>
            <a:lstStyle/>
            <a:p>
              <a:endParaRPr/>
            </a:p>
          </p:txBody>
        </p:sp>
        <p:sp>
          <p:nvSpPr>
            <p:cNvPr id="8" name="object 8"/>
            <p:cNvSpPr/>
            <p:nvPr/>
          </p:nvSpPr>
          <p:spPr>
            <a:xfrm>
              <a:off x="13740550" y="9783978"/>
              <a:ext cx="347980" cy="102235"/>
            </a:xfrm>
            <a:custGeom>
              <a:avLst/>
              <a:gdLst/>
              <a:ahLst/>
              <a:cxnLst/>
              <a:rect l="l" t="t" r="r" b="b"/>
              <a:pathLst>
                <a:path w="347980" h="102234">
                  <a:moveTo>
                    <a:pt x="286423" y="79578"/>
                  </a:moveTo>
                  <a:lnTo>
                    <a:pt x="254749" y="77800"/>
                  </a:lnTo>
                  <a:lnTo>
                    <a:pt x="228320" y="68110"/>
                  </a:lnTo>
                  <a:lnTo>
                    <a:pt x="202755" y="57315"/>
                  </a:lnTo>
                  <a:lnTo>
                    <a:pt x="173723" y="52197"/>
                  </a:lnTo>
                  <a:lnTo>
                    <a:pt x="144729" y="57315"/>
                  </a:lnTo>
                  <a:lnTo>
                    <a:pt x="119278" y="68110"/>
                  </a:lnTo>
                  <a:lnTo>
                    <a:pt x="92964" y="77800"/>
                  </a:lnTo>
                  <a:lnTo>
                    <a:pt x="61353" y="79578"/>
                  </a:lnTo>
                  <a:lnTo>
                    <a:pt x="69710" y="85636"/>
                  </a:lnTo>
                  <a:lnTo>
                    <a:pt x="78143" y="91325"/>
                  </a:lnTo>
                  <a:lnTo>
                    <a:pt x="86614" y="96659"/>
                  </a:lnTo>
                  <a:lnTo>
                    <a:pt x="95034" y="101638"/>
                  </a:lnTo>
                  <a:lnTo>
                    <a:pt x="116281" y="98171"/>
                  </a:lnTo>
                  <a:lnTo>
                    <a:pt x="153289" y="82892"/>
                  </a:lnTo>
                  <a:lnTo>
                    <a:pt x="173723" y="79425"/>
                  </a:lnTo>
                  <a:lnTo>
                    <a:pt x="194208" y="82892"/>
                  </a:lnTo>
                  <a:lnTo>
                    <a:pt x="231444" y="98171"/>
                  </a:lnTo>
                  <a:lnTo>
                    <a:pt x="252742" y="101638"/>
                  </a:lnTo>
                  <a:lnTo>
                    <a:pt x="261162" y="96659"/>
                  </a:lnTo>
                  <a:lnTo>
                    <a:pt x="269633" y="91325"/>
                  </a:lnTo>
                  <a:lnTo>
                    <a:pt x="278066" y="85636"/>
                  </a:lnTo>
                  <a:lnTo>
                    <a:pt x="286423" y="79578"/>
                  </a:lnTo>
                  <a:close/>
                </a:path>
                <a:path w="347980" h="102234">
                  <a:moveTo>
                    <a:pt x="347776" y="8407"/>
                  </a:moveTo>
                  <a:lnTo>
                    <a:pt x="328917" y="17538"/>
                  </a:lnTo>
                  <a:lnTo>
                    <a:pt x="312204" y="23329"/>
                  </a:lnTo>
                  <a:lnTo>
                    <a:pt x="297319" y="26365"/>
                  </a:lnTo>
                  <a:lnTo>
                    <a:pt x="283883" y="27241"/>
                  </a:lnTo>
                  <a:lnTo>
                    <a:pt x="259562" y="22987"/>
                  </a:lnTo>
                  <a:lnTo>
                    <a:pt x="235877" y="13627"/>
                  </a:lnTo>
                  <a:lnTo>
                    <a:pt x="208661" y="4267"/>
                  </a:lnTo>
                  <a:lnTo>
                    <a:pt x="173723" y="0"/>
                  </a:lnTo>
                  <a:lnTo>
                    <a:pt x="138823" y="4267"/>
                  </a:lnTo>
                  <a:lnTo>
                    <a:pt x="111721" y="13627"/>
                  </a:lnTo>
                  <a:lnTo>
                    <a:pt x="88150" y="22987"/>
                  </a:lnTo>
                  <a:lnTo>
                    <a:pt x="63893" y="27241"/>
                  </a:lnTo>
                  <a:lnTo>
                    <a:pt x="50457" y="26365"/>
                  </a:lnTo>
                  <a:lnTo>
                    <a:pt x="35560" y="23329"/>
                  </a:lnTo>
                  <a:lnTo>
                    <a:pt x="18859" y="17538"/>
                  </a:lnTo>
                  <a:lnTo>
                    <a:pt x="0" y="8407"/>
                  </a:lnTo>
                  <a:lnTo>
                    <a:pt x="5765" y="19113"/>
                  </a:lnTo>
                  <a:lnTo>
                    <a:pt x="36258" y="51117"/>
                  </a:lnTo>
                  <a:lnTo>
                    <a:pt x="62039" y="54533"/>
                  </a:lnTo>
                  <a:lnTo>
                    <a:pt x="90017" y="50266"/>
                  </a:lnTo>
                  <a:lnTo>
                    <a:pt x="116052" y="40843"/>
                  </a:lnTo>
                  <a:lnTo>
                    <a:pt x="142989" y="31432"/>
                  </a:lnTo>
                  <a:lnTo>
                    <a:pt x="173723" y="27152"/>
                  </a:lnTo>
                  <a:lnTo>
                    <a:pt x="204495" y="31432"/>
                  </a:lnTo>
                  <a:lnTo>
                    <a:pt x="231559" y="40843"/>
                  </a:lnTo>
                  <a:lnTo>
                    <a:pt x="257695" y="50266"/>
                  </a:lnTo>
                  <a:lnTo>
                    <a:pt x="285737" y="54533"/>
                  </a:lnTo>
                  <a:lnTo>
                    <a:pt x="328472" y="39141"/>
                  </a:lnTo>
                  <a:lnTo>
                    <a:pt x="342011" y="19113"/>
                  </a:lnTo>
                  <a:lnTo>
                    <a:pt x="347776" y="8407"/>
                  </a:lnTo>
                  <a:close/>
                </a:path>
              </a:pathLst>
            </a:custGeom>
            <a:solidFill>
              <a:srgbClr val="C8CDCD"/>
            </a:solidFill>
          </p:spPr>
          <p:txBody>
            <a:bodyPr wrap="square" lIns="0" tIns="0" rIns="0" bIns="0" rtlCol="0"/>
            <a:lstStyle/>
            <a:p>
              <a:endParaRPr/>
            </a:p>
          </p:txBody>
        </p:sp>
        <p:sp>
          <p:nvSpPr>
            <p:cNvPr id="9" name="object 9"/>
            <p:cNvSpPr/>
            <p:nvPr/>
          </p:nvSpPr>
          <p:spPr>
            <a:xfrm>
              <a:off x="13730902" y="9406677"/>
              <a:ext cx="367080" cy="20773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10"/>
            <p:cNvSpPr/>
            <p:nvPr/>
          </p:nvSpPr>
          <p:spPr>
            <a:xfrm>
              <a:off x="13788922" y="9478327"/>
              <a:ext cx="284480" cy="269875"/>
            </a:xfrm>
            <a:custGeom>
              <a:avLst/>
              <a:gdLst/>
              <a:ahLst/>
              <a:cxnLst/>
              <a:rect l="l" t="t" r="r" b="b"/>
              <a:pathLst>
                <a:path w="284480" h="269875">
                  <a:moveTo>
                    <a:pt x="284124" y="194322"/>
                  </a:moveTo>
                  <a:lnTo>
                    <a:pt x="184911" y="194322"/>
                  </a:lnTo>
                  <a:lnTo>
                    <a:pt x="184911" y="269366"/>
                  </a:lnTo>
                  <a:lnTo>
                    <a:pt x="284124" y="269366"/>
                  </a:lnTo>
                  <a:lnTo>
                    <a:pt x="284124" y="245567"/>
                  </a:lnTo>
                  <a:lnTo>
                    <a:pt x="210477" y="245567"/>
                  </a:lnTo>
                  <a:lnTo>
                    <a:pt x="210477" y="200799"/>
                  </a:lnTo>
                  <a:lnTo>
                    <a:pt x="284124" y="200799"/>
                  </a:lnTo>
                  <a:lnTo>
                    <a:pt x="284124" y="194322"/>
                  </a:lnTo>
                  <a:close/>
                </a:path>
                <a:path w="284480" h="269875">
                  <a:moveTo>
                    <a:pt x="284124" y="200799"/>
                  </a:moveTo>
                  <a:lnTo>
                    <a:pt x="258559" y="200799"/>
                  </a:lnTo>
                  <a:lnTo>
                    <a:pt x="258559" y="245567"/>
                  </a:lnTo>
                  <a:lnTo>
                    <a:pt x="284124" y="245567"/>
                  </a:lnTo>
                  <a:lnTo>
                    <a:pt x="284124" y="200799"/>
                  </a:lnTo>
                  <a:close/>
                </a:path>
                <a:path w="284480" h="269875">
                  <a:moveTo>
                    <a:pt x="15151" y="0"/>
                  </a:moveTo>
                  <a:lnTo>
                    <a:pt x="5359" y="0"/>
                  </a:lnTo>
                  <a:lnTo>
                    <a:pt x="0" y="5359"/>
                  </a:lnTo>
                  <a:lnTo>
                    <a:pt x="0" y="15405"/>
                  </a:lnTo>
                  <a:lnTo>
                    <a:pt x="1460" y="18491"/>
                  </a:lnTo>
                  <a:lnTo>
                    <a:pt x="3784" y="20688"/>
                  </a:lnTo>
                  <a:lnTo>
                    <a:pt x="153403" y="161594"/>
                  </a:lnTo>
                  <a:lnTo>
                    <a:pt x="152463" y="164261"/>
                  </a:lnTo>
                  <a:lnTo>
                    <a:pt x="151917" y="167106"/>
                  </a:lnTo>
                  <a:lnTo>
                    <a:pt x="151917" y="170091"/>
                  </a:lnTo>
                  <a:lnTo>
                    <a:pt x="153914" y="179974"/>
                  </a:lnTo>
                  <a:lnTo>
                    <a:pt x="159359" y="188048"/>
                  </a:lnTo>
                  <a:lnTo>
                    <a:pt x="167433" y="193494"/>
                  </a:lnTo>
                  <a:lnTo>
                    <a:pt x="177317" y="195491"/>
                  </a:lnTo>
                  <a:lnTo>
                    <a:pt x="179971" y="195491"/>
                  </a:lnTo>
                  <a:lnTo>
                    <a:pt x="182524" y="195084"/>
                  </a:lnTo>
                  <a:lnTo>
                    <a:pt x="184911" y="194322"/>
                  </a:lnTo>
                  <a:lnTo>
                    <a:pt x="284124" y="194322"/>
                  </a:lnTo>
                  <a:lnTo>
                    <a:pt x="284124" y="176999"/>
                  </a:lnTo>
                  <a:lnTo>
                    <a:pt x="201739" y="176999"/>
                  </a:lnTo>
                  <a:lnTo>
                    <a:pt x="202361" y="174802"/>
                  </a:lnTo>
                  <a:lnTo>
                    <a:pt x="202717" y="172491"/>
                  </a:lnTo>
                  <a:lnTo>
                    <a:pt x="202717" y="170091"/>
                  </a:lnTo>
                  <a:lnTo>
                    <a:pt x="200720" y="160201"/>
                  </a:lnTo>
                  <a:lnTo>
                    <a:pt x="195275" y="152128"/>
                  </a:lnTo>
                  <a:lnTo>
                    <a:pt x="187201" y="146686"/>
                  </a:lnTo>
                  <a:lnTo>
                    <a:pt x="181154" y="145465"/>
                  </a:lnTo>
                  <a:lnTo>
                    <a:pt x="171208" y="145465"/>
                  </a:lnTo>
                  <a:lnTo>
                    <a:pt x="142976" y="118884"/>
                  </a:lnTo>
                  <a:lnTo>
                    <a:pt x="160444" y="102438"/>
                  </a:lnTo>
                  <a:lnTo>
                    <a:pt x="125514" y="102438"/>
                  </a:lnTo>
                  <a:lnTo>
                    <a:pt x="20206" y="3263"/>
                  </a:lnTo>
                  <a:lnTo>
                    <a:pt x="18034" y="1244"/>
                  </a:lnTo>
                  <a:lnTo>
                    <a:pt x="15151" y="0"/>
                  </a:lnTo>
                  <a:close/>
                </a:path>
                <a:path w="284480" h="269875">
                  <a:moveTo>
                    <a:pt x="177317" y="144691"/>
                  </a:moveTo>
                  <a:lnTo>
                    <a:pt x="175209" y="144691"/>
                  </a:lnTo>
                  <a:lnTo>
                    <a:pt x="173164" y="144983"/>
                  </a:lnTo>
                  <a:lnTo>
                    <a:pt x="171208" y="145465"/>
                  </a:lnTo>
                  <a:lnTo>
                    <a:pt x="181154" y="145465"/>
                  </a:lnTo>
                  <a:lnTo>
                    <a:pt x="177317" y="144691"/>
                  </a:lnTo>
                  <a:close/>
                </a:path>
                <a:path w="284480" h="269875">
                  <a:moveTo>
                    <a:pt x="245681" y="0"/>
                  </a:moveTo>
                  <a:lnTo>
                    <a:pt x="235889" y="0"/>
                  </a:lnTo>
                  <a:lnTo>
                    <a:pt x="233006" y="1244"/>
                  </a:lnTo>
                  <a:lnTo>
                    <a:pt x="230860" y="3263"/>
                  </a:lnTo>
                  <a:lnTo>
                    <a:pt x="125514" y="102438"/>
                  </a:lnTo>
                  <a:lnTo>
                    <a:pt x="160444" y="102438"/>
                  </a:lnTo>
                  <a:lnTo>
                    <a:pt x="247269" y="20688"/>
                  </a:lnTo>
                  <a:lnTo>
                    <a:pt x="249580" y="18491"/>
                  </a:lnTo>
                  <a:lnTo>
                    <a:pt x="251040" y="15405"/>
                  </a:lnTo>
                  <a:lnTo>
                    <a:pt x="251040" y="5359"/>
                  </a:lnTo>
                  <a:lnTo>
                    <a:pt x="245681" y="0"/>
                  </a:lnTo>
                  <a:close/>
                </a:path>
                <a:path w="284480" h="269875">
                  <a:moveTo>
                    <a:pt x="20193" y="3251"/>
                  </a:moveTo>
                  <a:close/>
                </a:path>
                <a:path w="284480" h="269875">
                  <a:moveTo>
                    <a:pt x="230847" y="3251"/>
                  </a:moveTo>
                  <a:close/>
                </a:path>
              </a:pathLst>
            </a:custGeom>
            <a:solidFill>
              <a:srgbClr val="D2BE97"/>
            </a:solidFill>
          </p:spPr>
          <p:txBody>
            <a:bodyPr wrap="square" lIns="0" tIns="0" rIns="0" bIns="0" rtlCol="0"/>
            <a:lstStyle/>
            <a:p>
              <a:endParaRPr/>
            </a:p>
          </p:txBody>
        </p:sp>
        <p:sp>
          <p:nvSpPr>
            <p:cNvPr id="11" name="object 11"/>
            <p:cNvSpPr/>
            <p:nvPr/>
          </p:nvSpPr>
          <p:spPr>
            <a:xfrm>
              <a:off x="13755839" y="9608248"/>
              <a:ext cx="146875" cy="13944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12"/>
            <p:cNvSpPr/>
            <p:nvPr/>
          </p:nvSpPr>
          <p:spPr>
            <a:xfrm>
              <a:off x="15631731" y="9456276"/>
              <a:ext cx="182740" cy="18630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3"/>
            <p:cNvSpPr/>
            <p:nvPr/>
          </p:nvSpPr>
          <p:spPr>
            <a:xfrm>
              <a:off x="14555334" y="9456268"/>
              <a:ext cx="264160" cy="186690"/>
            </a:xfrm>
            <a:custGeom>
              <a:avLst/>
              <a:gdLst/>
              <a:ahLst/>
              <a:cxnLst/>
              <a:rect l="l" t="t" r="r" b="b"/>
              <a:pathLst>
                <a:path w="264159" h="186690">
                  <a:moveTo>
                    <a:pt x="261112" y="0"/>
                  </a:moveTo>
                  <a:lnTo>
                    <a:pt x="134772" y="0"/>
                  </a:lnTo>
                  <a:lnTo>
                    <a:pt x="121459" y="294"/>
                  </a:lnTo>
                  <a:lnTo>
                    <a:pt x="83197" y="10274"/>
                  </a:lnTo>
                  <a:lnTo>
                    <a:pt x="47257" y="52799"/>
                  </a:lnTo>
                  <a:lnTo>
                    <a:pt x="0" y="179832"/>
                  </a:lnTo>
                  <a:lnTo>
                    <a:pt x="279" y="181965"/>
                  </a:lnTo>
                  <a:lnTo>
                    <a:pt x="2628" y="185305"/>
                  </a:lnTo>
                  <a:lnTo>
                    <a:pt x="4546" y="186321"/>
                  </a:lnTo>
                  <a:lnTo>
                    <a:pt x="37109" y="186321"/>
                  </a:lnTo>
                  <a:lnTo>
                    <a:pt x="39458" y="184670"/>
                  </a:lnTo>
                  <a:lnTo>
                    <a:pt x="79108" y="75958"/>
                  </a:lnTo>
                  <a:lnTo>
                    <a:pt x="84448" y="63514"/>
                  </a:lnTo>
                  <a:lnTo>
                    <a:pt x="114672" y="37427"/>
                  </a:lnTo>
                  <a:lnTo>
                    <a:pt x="261112" y="35293"/>
                  </a:lnTo>
                  <a:lnTo>
                    <a:pt x="263906" y="32486"/>
                  </a:lnTo>
                  <a:lnTo>
                    <a:pt x="263906" y="2794"/>
                  </a:lnTo>
                  <a:lnTo>
                    <a:pt x="261112" y="0"/>
                  </a:lnTo>
                  <a:close/>
                </a:path>
              </a:pathLst>
            </a:custGeom>
            <a:solidFill>
              <a:srgbClr val="FFFFFF"/>
            </a:solidFill>
          </p:spPr>
          <p:txBody>
            <a:bodyPr wrap="square" lIns="0" tIns="0" rIns="0" bIns="0" rtlCol="0"/>
            <a:lstStyle/>
            <a:p>
              <a:endParaRPr/>
            </a:p>
          </p:txBody>
        </p:sp>
        <p:sp>
          <p:nvSpPr>
            <p:cNvPr id="14" name="object 14"/>
            <p:cNvSpPr/>
            <p:nvPr/>
          </p:nvSpPr>
          <p:spPr>
            <a:xfrm>
              <a:off x="14688025" y="9531762"/>
              <a:ext cx="131216" cy="11082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5437287" y="9531762"/>
              <a:ext cx="153327" cy="11082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6" name="object 16"/>
            <p:cNvSpPr/>
            <p:nvPr/>
          </p:nvSpPr>
          <p:spPr>
            <a:xfrm>
              <a:off x="14323632" y="9456267"/>
              <a:ext cx="1267460" cy="186690"/>
            </a:xfrm>
            <a:custGeom>
              <a:avLst/>
              <a:gdLst/>
              <a:ahLst/>
              <a:cxnLst/>
              <a:rect l="l" t="t" r="r" b="b"/>
              <a:pathLst>
                <a:path w="1267459" h="186690">
                  <a:moveTo>
                    <a:pt x="38354" y="77901"/>
                  </a:moveTo>
                  <a:lnTo>
                    <a:pt x="35560" y="75107"/>
                  </a:lnTo>
                  <a:lnTo>
                    <a:pt x="6248" y="75107"/>
                  </a:lnTo>
                  <a:lnTo>
                    <a:pt x="2794" y="75107"/>
                  </a:lnTo>
                  <a:lnTo>
                    <a:pt x="0" y="77901"/>
                  </a:lnTo>
                  <a:lnTo>
                    <a:pt x="0" y="183616"/>
                  </a:lnTo>
                  <a:lnTo>
                    <a:pt x="2794" y="186423"/>
                  </a:lnTo>
                  <a:lnTo>
                    <a:pt x="35560" y="186423"/>
                  </a:lnTo>
                  <a:lnTo>
                    <a:pt x="38354" y="183616"/>
                  </a:lnTo>
                  <a:lnTo>
                    <a:pt x="38354" y="77901"/>
                  </a:lnTo>
                  <a:close/>
                </a:path>
                <a:path w="1267459" h="186690">
                  <a:moveTo>
                    <a:pt x="207149" y="2781"/>
                  </a:moveTo>
                  <a:lnTo>
                    <a:pt x="204368" y="0"/>
                  </a:lnTo>
                  <a:lnTo>
                    <a:pt x="171602" y="0"/>
                  </a:lnTo>
                  <a:lnTo>
                    <a:pt x="168808" y="2781"/>
                  </a:lnTo>
                  <a:lnTo>
                    <a:pt x="168808" y="148450"/>
                  </a:lnTo>
                  <a:lnTo>
                    <a:pt x="137668" y="120192"/>
                  </a:lnTo>
                  <a:lnTo>
                    <a:pt x="109550" y="61087"/>
                  </a:lnTo>
                  <a:lnTo>
                    <a:pt x="92379" y="31470"/>
                  </a:lnTo>
                  <a:lnTo>
                    <a:pt x="76073" y="13436"/>
                  </a:lnTo>
                  <a:lnTo>
                    <a:pt x="59245" y="4089"/>
                  </a:lnTo>
                  <a:lnTo>
                    <a:pt x="40513" y="558"/>
                  </a:lnTo>
                  <a:lnTo>
                    <a:pt x="33172" y="0"/>
                  </a:lnTo>
                  <a:lnTo>
                    <a:pt x="2806" y="0"/>
                  </a:lnTo>
                  <a:lnTo>
                    <a:pt x="12" y="2781"/>
                  </a:lnTo>
                  <a:lnTo>
                    <a:pt x="12" y="33197"/>
                  </a:lnTo>
                  <a:lnTo>
                    <a:pt x="2806" y="35991"/>
                  </a:lnTo>
                  <a:lnTo>
                    <a:pt x="15138" y="35991"/>
                  </a:lnTo>
                  <a:lnTo>
                    <a:pt x="31407" y="36664"/>
                  </a:lnTo>
                  <a:lnTo>
                    <a:pt x="69240" y="66230"/>
                  </a:lnTo>
                  <a:lnTo>
                    <a:pt x="97256" y="125196"/>
                  </a:lnTo>
                  <a:lnTo>
                    <a:pt x="115709" y="156603"/>
                  </a:lnTo>
                  <a:lnTo>
                    <a:pt x="133451" y="175221"/>
                  </a:lnTo>
                  <a:lnTo>
                    <a:pt x="151955" y="184137"/>
                  </a:lnTo>
                  <a:lnTo>
                    <a:pt x="172720" y="186423"/>
                  </a:lnTo>
                  <a:lnTo>
                    <a:pt x="204368" y="186423"/>
                  </a:lnTo>
                  <a:lnTo>
                    <a:pt x="207149" y="183616"/>
                  </a:lnTo>
                  <a:lnTo>
                    <a:pt x="207149" y="148450"/>
                  </a:lnTo>
                  <a:lnTo>
                    <a:pt x="207149" y="2781"/>
                  </a:lnTo>
                  <a:close/>
                </a:path>
                <a:path w="1267459" h="186690">
                  <a:moveTo>
                    <a:pt x="711873" y="131724"/>
                  </a:moveTo>
                  <a:lnTo>
                    <a:pt x="689927" y="89636"/>
                  </a:lnTo>
                  <a:lnTo>
                    <a:pt x="597827" y="68961"/>
                  </a:lnTo>
                  <a:lnTo>
                    <a:pt x="589559" y="67652"/>
                  </a:lnTo>
                  <a:lnTo>
                    <a:pt x="579564" y="65125"/>
                  </a:lnTo>
                  <a:lnTo>
                    <a:pt x="572071" y="61341"/>
                  </a:lnTo>
                  <a:lnTo>
                    <a:pt x="567385" y="56489"/>
                  </a:lnTo>
                  <a:lnTo>
                    <a:pt x="565759" y="50774"/>
                  </a:lnTo>
                  <a:lnTo>
                    <a:pt x="566381" y="42583"/>
                  </a:lnTo>
                  <a:lnTo>
                    <a:pt x="573239" y="34988"/>
                  </a:lnTo>
                  <a:lnTo>
                    <a:pt x="687324" y="34988"/>
                  </a:lnTo>
                  <a:lnTo>
                    <a:pt x="690143" y="32181"/>
                  </a:lnTo>
                  <a:lnTo>
                    <a:pt x="690143" y="2806"/>
                  </a:lnTo>
                  <a:lnTo>
                    <a:pt x="687324" y="12"/>
                  </a:lnTo>
                  <a:lnTo>
                    <a:pt x="584822" y="12"/>
                  </a:lnTo>
                  <a:lnTo>
                    <a:pt x="574446" y="914"/>
                  </a:lnTo>
                  <a:lnTo>
                    <a:pt x="540969" y="21018"/>
                  </a:lnTo>
                  <a:lnTo>
                    <a:pt x="530771" y="50634"/>
                  </a:lnTo>
                  <a:lnTo>
                    <a:pt x="533590" y="66548"/>
                  </a:lnTo>
                  <a:lnTo>
                    <a:pt x="542683" y="81800"/>
                  </a:lnTo>
                  <a:lnTo>
                    <a:pt x="559130" y="94348"/>
                  </a:lnTo>
                  <a:lnTo>
                    <a:pt x="583971" y="102184"/>
                  </a:lnTo>
                  <a:lnTo>
                    <a:pt x="652322" y="111569"/>
                  </a:lnTo>
                  <a:lnTo>
                    <a:pt x="663816" y="114655"/>
                  </a:lnTo>
                  <a:lnTo>
                    <a:pt x="671410" y="119659"/>
                  </a:lnTo>
                  <a:lnTo>
                    <a:pt x="675614" y="125679"/>
                  </a:lnTo>
                  <a:lnTo>
                    <a:pt x="676897" y="131800"/>
                  </a:lnTo>
                  <a:lnTo>
                    <a:pt x="676871" y="132918"/>
                  </a:lnTo>
                  <a:lnTo>
                    <a:pt x="674662" y="139649"/>
                  </a:lnTo>
                  <a:lnTo>
                    <a:pt x="668845" y="145580"/>
                  </a:lnTo>
                  <a:lnTo>
                    <a:pt x="659282" y="149783"/>
                  </a:lnTo>
                  <a:lnTo>
                    <a:pt x="645820" y="151396"/>
                  </a:lnTo>
                  <a:lnTo>
                    <a:pt x="542366" y="151396"/>
                  </a:lnTo>
                  <a:lnTo>
                    <a:pt x="539559" y="154190"/>
                  </a:lnTo>
                  <a:lnTo>
                    <a:pt x="539559" y="183565"/>
                  </a:lnTo>
                  <a:lnTo>
                    <a:pt x="542366" y="186372"/>
                  </a:lnTo>
                  <a:lnTo>
                    <a:pt x="645820" y="186372"/>
                  </a:lnTo>
                  <a:lnTo>
                    <a:pt x="659231" y="185432"/>
                  </a:lnTo>
                  <a:lnTo>
                    <a:pt x="700112" y="164084"/>
                  </a:lnTo>
                  <a:lnTo>
                    <a:pt x="711796" y="134975"/>
                  </a:lnTo>
                  <a:lnTo>
                    <a:pt x="711873" y="131724"/>
                  </a:lnTo>
                  <a:close/>
                </a:path>
                <a:path w="1267459" h="186690">
                  <a:moveTo>
                    <a:pt x="829030" y="70065"/>
                  </a:moveTo>
                  <a:lnTo>
                    <a:pt x="826211" y="67259"/>
                  </a:lnTo>
                  <a:lnTo>
                    <a:pt x="796188" y="67259"/>
                  </a:lnTo>
                  <a:lnTo>
                    <a:pt x="792734" y="67259"/>
                  </a:lnTo>
                  <a:lnTo>
                    <a:pt x="789940" y="70065"/>
                  </a:lnTo>
                  <a:lnTo>
                    <a:pt x="789940" y="183578"/>
                  </a:lnTo>
                  <a:lnTo>
                    <a:pt x="792734" y="186385"/>
                  </a:lnTo>
                  <a:lnTo>
                    <a:pt x="826211" y="186385"/>
                  </a:lnTo>
                  <a:lnTo>
                    <a:pt x="829030" y="183578"/>
                  </a:lnTo>
                  <a:lnTo>
                    <a:pt x="829030" y="70065"/>
                  </a:lnTo>
                  <a:close/>
                </a:path>
                <a:path w="1267459" h="186690">
                  <a:moveTo>
                    <a:pt x="968603" y="100838"/>
                  </a:moveTo>
                  <a:lnTo>
                    <a:pt x="943876" y="49034"/>
                  </a:lnTo>
                  <a:lnTo>
                    <a:pt x="905129" y="6121"/>
                  </a:lnTo>
                  <a:lnTo>
                    <a:pt x="856818" y="12"/>
                  </a:lnTo>
                  <a:lnTo>
                    <a:pt x="727049" y="12"/>
                  </a:lnTo>
                  <a:lnTo>
                    <a:pt x="723569" y="12"/>
                  </a:lnTo>
                  <a:lnTo>
                    <a:pt x="720775" y="2806"/>
                  </a:lnTo>
                  <a:lnTo>
                    <a:pt x="720775" y="32512"/>
                  </a:lnTo>
                  <a:lnTo>
                    <a:pt x="723569" y="35331"/>
                  </a:lnTo>
                  <a:lnTo>
                    <a:pt x="864781" y="35331"/>
                  </a:lnTo>
                  <a:lnTo>
                    <a:pt x="880529" y="37363"/>
                  </a:lnTo>
                  <a:lnTo>
                    <a:pt x="892556" y="43294"/>
                  </a:lnTo>
                  <a:lnTo>
                    <a:pt x="902081" y="52844"/>
                  </a:lnTo>
                  <a:lnTo>
                    <a:pt x="910310" y="65709"/>
                  </a:lnTo>
                  <a:lnTo>
                    <a:pt x="943813" y="136080"/>
                  </a:lnTo>
                  <a:lnTo>
                    <a:pt x="946035" y="137464"/>
                  </a:lnTo>
                  <a:lnTo>
                    <a:pt x="950874" y="137452"/>
                  </a:lnTo>
                  <a:lnTo>
                    <a:pt x="953071" y="136055"/>
                  </a:lnTo>
                  <a:lnTo>
                    <a:pt x="968603" y="102781"/>
                  </a:lnTo>
                  <a:lnTo>
                    <a:pt x="968603" y="100838"/>
                  </a:lnTo>
                  <a:close/>
                </a:path>
                <a:path w="1267459" h="186690">
                  <a:moveTo>
                    <a:pt x="1090028" y="6972"/>
                  </a:moveTo>
                  <a:lnTo>
                    <a:pt x="1089875" y="4711"/>
                  </a:lnTo>
                  <a:lnTo>
                    <a:pt x="1087564" y="1092"/>
                  </a:lnTo>
                  <a:lnTo>
                    <a:pt x="1085596" y="12"/>
                  </a:lnTo>
                  <a:lnTo>
                    <a:pt x="1055433" y="12"/>
                  </a:lnTo>
                  <a:lnTo>
                    <a:pt x="1052995" y="12"/>
                  </a:lnTo>
                  <a:lnTo>
                    <a:pt x="1050810" y="1409"/>
                  </a:lnTo>
                  <a:lnTo>
                    <a:pt x="967752" y="179412"/>
                  </a:lnTo>
                  <a:lnTo>
                    <a:pt x="967905" y="181698"/>
                  </a:lnTo>
                  <a:lnTo>
                    <a:pt x="970191" y="185305"/>
                  </a:lnTo>
                  <a:lnTo>
                    <a:pt x="972185" y="186397"/>
                  </a:lnTo>
                  <a:lnTo>
                    <a:pt x="1004773" y="186397"/>
                  </a:lnTo>
                  <a:lnTo>
                    <a:pt x="1006995" y="184988"/>
                  </a:lnTo>
                  <a:lnTo>
                    <a:pt x="1090028" y="6972"/>
                  </a:lnTo>
                  <a:close/>
                </a:path>
                <a:path w="1267459" h="186690">
                  <a:moveTo>
                    <a:pt x="1267053" y="4597"/>
                  </a:moveTo>
                  <a:lnTo>
                    <a:pt x="1266367" y="3009"/>
                  </a:lnTo>
                  <a:lnTo>
                    <a:pt x="1264043" y="660"/>
                  </a:lnTo>
                  <a:lnTo>
                    <a:pt x="1262456" y="12"/>
                  </a:lnTo>
                  <a:lnTo>
                    <a:pt x="1260779" y="12"/>
                  </a:lnTo>
                  <a:lnTo>
                    <a:pt x="1116330" y="12"/>
                  </a:lnTo>
                  <a:lnTo>
                    <a:pt x="1113523" y="2819"/>
                  </a:lnTo>
                  <a:lnTo>
                    <a:pt x="1113523" y="30708"/>
                  </a:lnTo>
                  <a:lnTo>
                    <a:pt x="1114196" y="32308"/>
                  </a:lnTo>
                  <a:lnTo>
                    <a:pt x="1116533" y="34658"/>
                  </a:lnTo>
                  <a:lnTo>
                    <a:pt x="1118146" y="35318"/>
                  </a:lnTo>
                  <a:lnTo>
                    <a:pt x="1264234" y="35306"/>
                  </a:lnTo>
                  <a:lnTo>
                    <a:pt x="1267053" y="32499"/>
                  </a:lnTo>
                  <a:lnTo>
                    <a:pt x="1267053" y="4597"/>
                  </a:lnTo>
                  <a:close/>
                </a:path>
              </a:pathLst>
            </a:custGeom>
            <a:solidFill>
              <a:srgbClr val="FFFFFF"/>
            </a:solidFill>
          </p:spPr>
          <p:txBody>
            <a:bodyPr wrap="square" lIns="0" tIns="0" rIns="0" bIns="0" rtlCol="0"/>
            <a:lstStyle/>
            <a:p>
              <a:endParaRPr/>
            </a:p>
          </p:txBody>
        </p:sp>
      </p:grpSp>
      <p:sp>
        <p:nvSpPr>
          <p:cNvPr id="17" name="object 17"/>
          <p:cNvSpPr/>
          <p:nvPr/>
        </p:nvSpPr>
        <p:spPr>
          <a:xfrm>
            <a:off x="0" y="1080008"/>
            <a:ext cx="16256000" cy="50800"/>
          </a:xfrm>
          <a:custGeom>
            <a:avLst/>
            <a:gdLst/>
            <a:ahLst/>
            <a:cxnLst/>
            <a:rect l="l" t="t" r="r" b="b"/>
            <a:pathLst>
              <a:path w="16256000" h="50800">
                <a:moveTo>
                  <a:pt x="16256000" y="0"/>
                </a:moveTo>
                <a:lnTo>
                  <a:pt x="0" y="0"/>
                </a:lnTo>
                <a:lnTo>
                  <a:pt x="0" y="50292"/>
                </a:lnTo>
                <a:lnTo>
                  <a:pt x="16256000" y="50292"/>
                </a:lnTo>
                <a:lnTo>
                  <a:pt x="16256000" y="0"/>
                </a:lnTo>
                <a:close/>
              </a:path>
            </a:pathLst>
          </a:custGeom>
          <a:solidFill>
            <a:srgbClr val="DBCCAE"/>
          </a:solidFill>
        </p:spPr>
        <p:txBody>
          <a:bodyPr wrap="square" lIns="0" tIns="0" rIns="0" bIns="0" rtlCol="0"/>
          <a:lstStyle/>
          <a:p>
            <a:endParaRPr/>
          </a:p>
        </p:txBody>
      </p:sp>
      <p:pic>
        <p:nvPicPr>
          <p:cNvPr id="2" name="Billede 1" descr="Et billede, der indeholder himmel, natur, udendørs, bjerg&#10;&#10;Automatisk genereret beskrivelse">
            <a:extLst>
              <a:ext uri="{FF2B5EF4-FFF2-40B4-BE49-F238E27FC236}">
                <a16:creationId xmlns:a16="http://schemas.microsoft.com/office/drawing/2014/main" id="{29E5AECC-7C11-3F4B-28CC-45ED3666A2F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473" y="1113490"/>
            <a:ext cx="11870714" cy="7933020"/>
          </a:xfrm>
          <a:prstGeom prst="rect">
            <a:avLst/>
          </a:prstGeom>
        </p:spPr>
      </p:pic>
      <p:sp>
        <p:nvSpPr>
          <p:cNvPr id="18" name="Tekstfelt 17">
            <a:extLst>
              <a:ext uri="{FF2B5EF4-FFF2-40B4-BE49-F238E27FC236}">
                <a16:creationId xmlns:a16="http://schemas.microsoft.com/office/drawing/2014/main" id="{7B134F82-1B70-6F2B-F2FA-7444BFFD5D60}"/>
              </a:ext>
            </a:extLst>
          </p:cNvPr>
          <p:cNvSpPr txBox="1"/>
          <p:nvPr/>
        </p:nvSpPr>
        <p:spPr>
          <a:xfrm>
            <a:off x="12166601" y="1387916"/>
            <a:ext cx="3223292" cy="6314293"/>
          </a:xfrm>
          <a:prstGeom prst="rect">
            <a:avLst/>
          </a:prstGeom>
          <a:noFill/>
        </p:spPr>
        <p:txBody>
          <a:bodyPr wrap="square" rtlCol="0">
            <a:spAutoFit/>
          </a:bodyPr>
          <a:lstStyle/>
          <a:p>
            <a:pPr>
              <a:lnSpc>
                <a:spcPct val="107000"/>
              </a:lnSpc>
              <a:spcAft>
                <a:spcPts val="800"/>
              </a:spcAft>
            </a:pPr>
            <a:r>
              <a:rPr lang="da-DK" sz="2400" dirty="0">
                <a:effectLst/>
                <a:latin typeface="Calibri" panose="020F0502020204030204" pitchFamily="34" charset="0"/>
                <a:ea typeface="Calibri" panose="020F0502020204030204" pitchFamily="34" charset="0"/>
                <a:cs typeface="Times New Roman" panose="02020603050405020304" pitchFamily="18" charset="0"/>
              </a:rPr>
              <a:t>MARKEDET:</a:t>
            </a:r>
          </a:p>
          <a:p>
            <a:pPr>
              <a:lnSpc>
                <a:spcPct val="107000"/>
              </a:lnSpc>
              <a:spcAft>
                <a:spcPts val="800"/>
              </a:spcAft>
            </a:pPr>
            <a:r>
              <a:rPr lang="da-DK" sz="2400" dirty="0">
                <a:effectLst/>
                <a:latin typeface="Calibri" panose="020F0502020204030204" pitchFamily="34" charset="0"/>
                <a:ea typeface="Calibri" panose="020F0502020204030204" pitchFamily="34" charset="0"/>
                <a:cs typeface="Times New Roman" panose="02020603050405020304" pitchFamily="18" charset="0"/>
              </a:rPr>
              <a:t>Kunderne ønsker på det nuværende gru</a:t>
            </a:r>
            <a:r>
              <a:rPr lang="da-DK" sz="2400" dirty="0">
                <a:latin typeface="Calibri" panose="020F0502020204030204" pitchFamily="34" charset="0"/>
                <a:ea typeface="Calibri" panose="020F0502020204030204" pitchFamily="34" charset="0"/>
                <a:cs typeface="Times New Roman" panose="02020603050405020304" pitchFamily="18" charset="0"/>
              </a:rPr>
              <a:t>ndlag ikke Stenbæksholm, grundet manglende udvidelsesmuligheder</a:t>
            </a:r>
          </a:p>
          <a:p>
            <a:pPr>
              <a:lnSpc>
                <a:spcPct val="107000"/>
              </a:lnSpc>
              <a:spcAft>
                <a:spcPts val="800"/>
              </a:spcAft>
            </a:pPr>
            <a:endParaRPr lang="da-DK"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2400" dirty="0">
                <a:latin typeface="Calibri" panose="020F0502020204030204" pitchFamily="34" charset="0"/>
                <a:ea typeface="Calibri" panose="020F0502020204030204" pitchFamily="34" charset="0"/>
                <a:cs typeface="Times New Roman" panose="02020603050405020304" pitchFamily="18" charset="0"/>
              </a:rPr>
              <a:t>NATUR:</a:t>
            </a:r>
          </a:p>
          <a:p>
            <a:pPr>
              <a:lnSpc>
                <a:spcPct val="107000"/>
              </a:lnSpc>
              <a:spcAft>
                <a:spcPts val="800"/>
              </a:spcAft>
            </a:pPr>
            <a:r>
              <a:rPr lang="da-DK" sz="2400" dirty="0">
                <a:effectLst/>
                <a:latin typeface="Calibri" panose="020F0502020204030204" pitchFamily="34" charset="0"/>
                <a:ea typeface="Calibri" panose="020F0502020204030204" pitchFamily="34" charset="0"/>
                <a:cs typeface="Times New Roman" panose="02020603050405020304" pitchFamily="18" charset="0"/>
              </a:rPr>
              <a:t>Udfordret</a:t>
            </a:r>
          </a:p>
          <a:p>
            <a:pPr>
              <a:lnSpc>
                <a:spcPct val="107000"/>
              </a:lnSpc>
              <a:spcAft>
                <a:spcPts val="800"/>
              </a:spcAft>
            </a:pPr>
            <a:endParaRPr lang="da-DK"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2400" dirty="0">
                <a:effectLst/>
                <a:latin typeface="Calibri" panose="020F0502020204030204" pitchFamily="34" charset="0"/>
                <a:ea typeface="Calibri" panose="020F0502020204030204" pitchFamily="34" charset="0"/>
                <a:cs typeface="Times New Roman" panose="02020603050405020304" pitchFamily="18" charset="0"/>
              </a:rPr>
              <a:t>MILJØ og GEOTEKNIK:</a:t>
            </a:r>
          </a:p>
          <a:p>
            <a:pPr>
              <a:lnSpc>
                <a:spcPct val="107000"/>
              </a:lnSpc>
              <a:spcAft>
                <a:spcPts val="800"/>
              </a:spcAft>
            </a:pPr>
            <a:r>
              <a:rPr lang="da-DK" sz="2400" dirty="0">
                <a:latin typeface="Calibri" panose="020F0502020204030204" pitchFamily="34" charset="0"/>
                <a:ea typeface="Calibri" panose="020F0502020204030204" pitchFamily="34" charset="0"/>
                <a:cs typeface="Times New Roman" panose="02020603050405020304" pitchFamily="18" charset="0"/>
              </a:rPr>
              <a:t>Bedre end på Ydernæs</a:t>
            </a:r>
            <a:endParaRPr lang="da-DK" sz="2400" dirty="0">
              <a:effectLst/>
              <a:latin typeface="Calibri" panose="020F0502020204030204" pitchFamily="34" charset="0"/>
              <a:ea typeface="Calibri" panose="020F0502020204030204" pitchFamily="34" charset="0"/>
              <a:cs typeface="Times New Roman" panose="02020603050405020304" pitchFamily="18" charset="0"/>
            </a:endParaRPr>
          </a:p>
          <a:p>
            <a:pPr marL="12700" marR="5080">
              <a:spcBef>
                <a:spcPts val="100"/>
              </a:spcBef>
              <a:tabLst>
                <a:tab pos="528320" algn="l"/>
              </a:tabLst>
            </a:pPr>
            <a:endParaRPr lang="da-DK" sz="2400" dirty="0">
              <a:solidFill>
                <a:schemeClr val="bg1"/>
              </a:solidFill>
            </a:endParaRPr>
          </a:p>
          <a:p>
            <a:endParaRPr lang="da-DK" dirty="0">
              <a:solidFill>
                <a:schemeClr val="bg1"/>
              </a:solidFill>
            </a:endParaRPr>
          </a:p>
        </p:txBody>
      </p:sp>
    </p:spTree>
    <p:extLst>
      <p:ext uri="{BB962C8B-B14F-4D97-AF65-F5344CB8AC3E}">
        <p14:creationId xmlns:p14="http://schemas.microsoft.com/office/powerpoint/2010/main" val="1698633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03336" y="286096"/>
            <a:ext cx="9377264" cy="566822"/>
          </a:xfrm>
          <a:prstGeom prst="rect">
            <a:avLst/>
          </a:prstGeom>
        </p:spPr>
        <p:txBody>
          <a:bodyPr vert="horz" wrap="square" lIns="0" tIns="12700" rIns="0" bIns="0" rtlCol="0">
            <a:spAutoFit/>
          </a:bodyPr>
          <a:lstStyle/>
          <a:p>
            <a:pPr marL="12700">
              <a:lnSpc>
                <a:spcPct val="100000"/>
              </a:lnSpc>
              <a:spcBef>
                <a:spcPts val="100"/>
              </a:spcBef>
            </a:pPr>
            <a:r>
              <a:rPr lang="da-DK" spc="125" dirty="0"/>
              <a:t>SAMMENFATNING: YDERNÆS</a:t>
            </a:r>
            <a:endParaRPr spc="125" dirty="0"/>
          </a:p>
        </p:txBody>
      </p:sp>
      <p:grpSp>
        <p:nvGrpSpPr>
          <p:cNvPr id="4" name="object 4"/>
          <p:cNvGrpSpPr/>
          <p:nvPr/>
        </p:nvGrpSpPr>
        <p:grpSpPr>
          <a:xfrm>
            <a:off x="0" y="9080004"/>
            <a:ext cx="16256000" cy="1080135"/>
            <a:chOff x="0" y="9080004"/>
            <a:chExt cx="16256000" cy="1080135"/>
          </a:xfrm>
        </p:grpSpPr>
        <p:sp>
          <p:nvSpPr>
            <p:cNvPr id="5" name="object 5"/>
            <p:cNvSpPr/>
            <p:nvPr/>
          </p:nvSpPr>
          <p:spPr>
            <a:xfrm>
              <a:off x="0" y="9080004"/>
              <a:ext cx="16256000" cy="1080135"/>
            </a:xfrm>
            <a:custGeom>
              <a:avLst/>
              <a:gdLst/>
              <a:ahLst/>
              <a:cxnLst/>
              <a:rect l="l" t="t" r="r" b="b"/>
              <a:pathLst>
                <a:path w="16256000" h="1080134">
                  <a:moveTo>
                    <a:pt x="16256000" y="0"/>
                  </a:moveTo>
                  <a:lnTo>
                    <a:pt x="0" y="0"/>
                  </a:lnTo>
                  <a:lnTo>
                    <a:pt x="0" y="1079995"/>
                  </a:lnTo>
                  <a:lnTo>
                    <a:pt x="16256000" y="1079995"/>
                  </a:lnTo>
                  <a:lnTo>
                    <a:pt x="16256000" y="0"/>
                  </a:lnTo>
                  <a:close/>
                </a:path>
              </a:pathLst>
            </a:custGeom>
            <a:solidFill>
              <a:srgbClr val="73AEDE"/>
            </a:solidFill>
          </p:spPr>
          <p:txBody>
            <a:bodyPr wrap="square" lIns="0" tIns="0" rIns="0" bIns="0" rtlCol="0"/>
            <a:lstStyle/>
            <a:p>
              <a:endParaRPr/>
            </a:p>
          </p:txBody>
        </p:sp>
        <p:sp>
          <p:nvSpPr>
            <p:cNvPr id="6" name="object 6"/>
            <p:cNvSpPr/>
            <p:nvPr/>
          </p:nvSpPr>
          <p:spPr>
            <a:xfrm>
              <a:off x="13694199" y="9373824"/>
              <a:ext cx="440690" cy="572770"/>
            </a:xfrm>
            <a:custGeom>
              <a:avLst/>
              <a:gdLst/>
              <a:ahLst/>
              <a:cxnLst/>
              <a:rect l="l" t="t" r="r" b="b"/>
              <a:pathLst>
                <a:path w="440690" h="572770">
                  <a:moveTo>
                    <a:pt x="440486" y="0"/>
                  </a:moveTo>
                  <a:lnTo>
                    <a:pt x="0" y="0"/>
                  </a:lnTo>
                  <a:lnTo>
                    <a:pt x="0" y="341337"/>
                  </a:lnTo>
                  <a:lnTo>
                    <a:pt x="7420" y="396616"/>
                  </a:lnTo>
                  <a:lnTo>
                    <a:pt x="27407" y="442759"/>
                  </a:lnTo>
                  <a:lnTo>
                    <a:pt x="56547" y="480567"/>
                  </a:lnTo>
                  <a:lnTo>
                    <a:pt x="91427" y="510840"/>
                  </a:lnTo>
                  <a:lnTo>
                    <a:pt x="128633" y="534376"/>
                  </a:lnTo>
                  <a:lnTo>
                    <a:pt x="164752" y="551976"/>
                  </a:lnTo>
                  <a:lnTo>
                    <a:pt x="220078" y="572566"/>
                  </a:lnTo>
                  <a:lnTo>
                    <a:pt x="243794" y="564440"/>
                  </a:lnTo>
                  <a:lnTo>
                    <a:pt x="244798" y="564045"/>
                  </a:lnTo>
                  <a:lnTo>
                    <a:pt x="220078" y="564045"/>
                  </a:lnTo>
                  <a:lnTo>
                    <a:pt x="189833" y="553739"/>
                  </a:lnTo>
                  <a:lnTo>
                    <a:pt x="152372" y="537624"/>
                  </a:lnTo>
                  <a:lnTo>
                    <a:pt x="112021" y="514941"/>
                  </a:lnTo>
                  <a:lnTo>
                    <a:pt x="73107" y="484933"/>
                  </a:lnTo>
                  <a:lnTo>
                    <a:pt x="39955" y="446842"/>
                  </a:lnTo>
                  <a:lnTo>
                    <a:pt x="16891" y="399911"/>
                  </a:lnTo>
                  <a:lnTo>
                    <a:pt x="8242" y="343382"/>
                  </a:lnTo>
                  <a:lnTo>
                    <a:pt x="8242" y="8242"/>
                  </a:lnTo>
                  <a:lnTo>
                    <a:pt x="440486" y="8242"/>
                  </a:lnTo>
                  <a:lnTo>
                    <a:pt x="440486" y="0"/>
                  </a:lnTo>
                  <a:close/>
                </a:path>
                <a:path w="440690" h="572770">
                  <a:moveTo>
                    <a:pt x="440486" y="8242"/>
                  </a:moveTo>
                  <a:lnTo>
                    <a:pt x="432244" y="8242"/>
                  </a:lnTo>
                  <a:lnTo>
                    <a:pt x="432244" y="343382"/>
                  </a:lnTo>
                  <a:lnTo>
                    <a:pt x="423558" y="399911"/>
                  </a:lnTo>
                  <a:lnTo>
                    <a:pt x="400403" y="446842"/>
                  </a:lnTo>
                  <a:lnTo>
                    <a:pt x="367137" y="484933"/>
                  </a:lnTo>
                  <a:lnTo>
                    <a:pt x="328115" y="514941"/>
                  </a:lnTo>
                  <a:lnTo>
                    <a:pt x="287694" y="537624"/>
                  </a:lnTo>
                  <a:lnTo>
                    <a:pt x="250229" y="553739"/>
                  </a:lnTo>
                  <a:lnTo>
                    <a:pt x="220078" y="564045"/>
                  </a:lnTo>
                  <a:lnTo>
                    <a:pt x="244798" y="564045"/>
                  </a:lnTo>
                  <a:lnTo>
                    <a:pt x="311618" y="534376"/>
                  </a:lnTo>
                  <a:lnTo>
                    <a:pt x="348883" y="510840"/>
                  </a:lnTo>
                  <a:lnTo>
                    <a:pt x="383822" y="480567"/>
                  </a:lnTo>
                  <a:lnTo>
                    <a:pt x="413014" y="442759"/>
                  </a:lnTo>
                  <a:lnTo>
                    <a:pt x="433039" y="396616"/>
                  </a:lnTo>
                  <a:lnTo>
                    <a:pt x="440474" y="341337"/>
                  </a:lnTo>
                  <a:lnTo>
                    <a:pt x="440486" y="8242"/>
                  </a:lnTo>
                  <a:close/>
                </a:path>
              </a:pathLst>
            </a:custGeom>
            <a:solidFill>
              <a:srgbClr val="FFFFFF"/>
            </a:solidFill>
          </p:spPr>
          <p:txBody>
            <a:bodyPr wrap="square" lIns="0" tIns="0" rIns="0" bIns="0" rtlCol="0"/>
            <a:lstStyle/>
            <a:p>
              <a:endParaRPr/>
            </a:p>
          </p:txBody>
        </p:sp>
        <p:sp>
          <p:nvSpPr>
            <p:cNvPr id="7" name="object 7"/>
            <p:cNvSpPr/>
            <p:nvPr/>
          </p:nvSpPr>
          <p:spPr>
            <a:xfrm>
              <a:off x="13702442" y="9382066"/>
              <a:ext cx="424180" cy="556260"/>
            </a:xfrm>
            <a:custGeom>
              <a:avLst/>
              <a:gdLst/>
              <a:ahLst/>
              <a:cxnLst/>
              <a:rect l="l" t="t" r="r" b="b"/>
              <a:pathLst>
                <a:path w="424180" h="556259">
                  <a:moveTo>
                    <a:pt x="424002" y="0"/>
                  </a:moveTo>
                  <a:lnTo>
                    <a:pt x="0" y="0"/>
                  </a:lnTo>
                  <a:lnTo>
                    <a:pt x="0" y="335140"/>
                  </a:lnTo>
                  <a:lnTo>
                    <a:pt x="8649" y="391669"/>
                  </a:lnTo>
                  <a:lnTo>
                    <a:pt x="31712" y="438600"/>
                  </a:lnTo>
                  <a:lnTo>
                    <a:pt x="64865" y="476691"/>
                  </a:lnTo>
                  <a:lnTo>
                    <a:pt x="103779" y="506699"/>
                  </a:lnTo>
                  <a:lnTo>
                    <a:pt x="144130" y="529382"/>
                  </a:lnTo>
                  <a:lnTo>
                    <a:pt x="181591" y="545497"/>
                  </a:lnTo>
                  <a:lnTo>
                    <a:pt x="211836" y="555802"/>
                  </a:lnTo>
                  <a:lnTo>
                    <a:pt x="241987" y="545497"/>
                  </a:lnTo>
                  <a:lnTo>
                    <a:pt x="279451" y="529382"/>
                  </a:lnTo>
                  <a:lnTo>
                    <a:pt x="319873" y="506699"/>
                  </a:lnTo>
                  <a:lnTo>
                    <a:pt x="358895" y="476691"/>
                  </a:lnTo>
                  <a:lnTo>
                    <a:pt x="392161" y="438600"/>
                  </a:lnTo>
                  <a:lnTo>
                    <a:pt x="415315" y="391669"/>
                  </a:lnTo>
                  <a:lnTo>
                    <a:pt x="424002" y="335140"/>
                  </a:lnTo>
                  <a:lnTo>
                    <a:pt x="424002" y="0"/>
                  </a:lnTo>
                  <a:close/>
                </a:path>
              </a:pathLst>
            </a:custGeom>
            <a:solidFill>
              <a:srgbClr val="004675"/>
            </a:solidFill>
          </p:spPr>
          <p:txBody>
            <a:bodyPr wrap="square" lIns="0" tIns="0" rIns="0" bIns="0" rtlCol="0"/>
            <a:lstStyle/>
            <a:p>
              <a:endParaRPr/>
            </a:p>
          </p:txBody>
        </p:sp>
        <p:sp>
          <p:nvSpPr>
            <p:cNvPr id="8" name="object 8"/>
            <p:cNvSpPr/>
            <p:nvPr/>
          </p:nvSpPr>
          <p:spPr>
            <a:xfrm>
              <a:off x="13740550" y="9783978"/>
              <a:ext cx="347980" cy="102235"/>
            </a:xfrm>
            <a:custGeom>
              <a:avLst/>
              <a:gdLst/>
              <a:ahLst/>
              <a:cxnLst/>
              <a:rect l="l" t="t" r="r" b="b"/>
              <a:pathLst>
                <a:path w="347980" h="102234">
                  <a:moveTo>
                    <a:pt x="286423" y="79578"/>
                  </a:moveTo>
                  <a:lnTo>
                    <a:pt x="254749" y="77800"/>
                  </a:lnTo>
                  <a:lnTo>
                    <a:pt x="228320" y="68110"/>
                  </a:lnTo>
                  <a:lnTo>
                    <a:pt x="202755" y="57315"/>
                  </a:lnTo>
                  <a:lnTo>
                    <a:pt x="173723" y="52197"/>
                  </a:lnTo>
                  <a:lnTo>
                    <a:pt x="144729" y="57315"/>
                  </a:lnTo>
                  <a:lnTo>
                    <a:pt x="119278" y="68110"/>
                  </a:lnTo>
                  <a:lnTo>
                    <a:pt x="92964" y="77800"/>
                  </a:lnTo>
                  <a:lnTo>
                    <a:pt x="61353" y="79578"/>
                  </a:lnTo>
                  <a:lnTo>
                    <a:pt x="69710" y="85636"/>
                  </a:lnTo>
                  <a:lnTo>
                    <a:pt x="78143" y="91325"/>
                  </a:lnTo>
                  <a:lnTo>
                    <a:pt x="86614" y="96659"/>
                  </a:lnTo>
                  <a:lnTo>
                    <a:pt x="95034" y="101638"/>
                  </a:lnTo>
                  <a:lnTo>
                    <a:pt x="116281" y="98171"/>
                  </a:lnTo>
                  <a:lnTo>
                    <a:pt x="153289" y="82892"/>
                  </a:lnTo>
                  <a:lnTo>
                    <a:pt x="173723" y="79425"/>
                  </a:lnTo>
                  <a:lnTo>
                    <a:pt x="194208" y="82892"/>
                  </a:lnTo>
                  <a:lnTo>
                    <a:pt x="231444" y="98171"/>
                  </a:lnTo>
                  <a:lnTo>
                    <a:pt x="252742" y="101638"/>
                  </a:lnTo>
                  <a:lnTo>
                    <a:pt x="261162" y="96659"/>
                  </a:lnTo>
                  <a:lnTo>
                    <a:pt x="269633" y="91325"/>
                  </a:lnTo>
                  <a:lnTo>
                    <a:pt x="278066" y="85636"/>
                  </a:lnTo>
                  <a:lnTo>
                    <a:pt x="286423" y="79578"/>
                  </a:lnTo>
                  <a:close/>
                </a:path>
                <a:path w="347980" h="102234">
                  <a:moveTo>
                    <a:pt x="347776" y="8407"/>
                  </a:moveTo>
                  <a:lnTo>
                    <a:pt x="328917" y="17538"/>
                  </a:lnTo>
                  <a:lnTo>
                    <a:pt x="312204" y="23329"/>
                  </a:lnTo>
                  <a:lnTo>
                    <a:pt x="297319" y="26365"/>
                  </a:lnTo>
                  <a:lnTo>
                    <a:pt x="283883" y="27241"/>
                  </a:lnTo>
                  <a:lnTo>
                    <a:pt x="259562" y="22987"/>
                  </a:lnTo>
                  <a:lnTo>
                    <a:pt x="235877" y="13627"/>
                  </a:lnTo>
                  <a:lnTo>
                    <a:pt x="208661" y="4267"/>
                  </a:lnTo>
                  <a:lnTo>
                    <a:pt x="173723" y="0"/>
                  </a:lnTo>
                  <a:lnTo>
                    <a:pt x="138823" y="4267"/>
                  </a:lnTo>
                  <a:lnTo>
                    <a:pt x="111721" y="13627"/>
                  </a:lnTo>
                  <a:lnTo>
                    <a:pt x="88150" y="22987"/>
                  </a:lnTo>
                  <a:lnTo>
                    <a:pt x="63893" y="27241"/>
                  </a:lnTo>
                  <a:lnTo>
                    <a:pt x="50457" y="26365"/>
                  </a:lnTo>
                  <a:lnTo>
                    <a:pt x="35560" y="23329"/>
                  </a:lnTo>
                  <a:lnTo>
                    <a:pt x="18859" y="17538"/>
                  </a:lnTo>
                  <a:lnTo>
                    <a:pt x="0" y="8407"/>
                  </a:lnTo>
                  <a:lnTo>
                    <a:pt x="5765" y="19113"/>
                  </a:lnTo>
                  <a:lnTo>
                    <a:pt x="36258" y="51117"/>
                  </a:lnTo>
                  <a:lnTo>
                    <a:pt x="62039" y="54533"/>
                  </a:lnTo>
                  <a:lnTo>
                    <a:pt x="90017" y="50266"/>
                  </a:lnTo>
                  <a:lnTo>
                    <a:pt x="116052" y="40843"/>
                  </a:lnTo>
                  <a:lnTo>
                    <a:pt x="142989" y="31432"/>
                  </a:lnTo>
                  <a:lnTo>
                    <a:pt x="173723" y="27152"/>
                  </a:lnTo>
                  <a:lnTo>
                    <a:pt x="204495" y="31432"/>
                  </a:lnTo>
                  <a:lnTo>
                    <a:pt x="231559" y="40843"/>
                  </a:lnTo>
                  <a:lnTo>
                    <a:pt x="257695" y="50266"/>
                  </a:lnTo>
                  <a:lnTo>
                    <a:pt x="285737" y="54533"/>
                  </a:lnTo>
                  <a:lnTo>
                    <a:pt x="328472" y="39141"/>
                  </a:lnTo>
                  <a:lnTo>
                    <a:pt x="342011" y="19113"/>
                  </a:lnTo>
                  <a:lnTo>
                    <a:pt x="347776" y="8407"/>
                  </a:lnTo>
                  <a:close/>
                </a:path>
              </a:pathLst>
            </a:custGeom>
            <a:solidFill>
              <a:srgbClr val="C8CDCD"/>
            </a:solidFill>
          </p:spPr>
          <p:txBody>
            <a:bodyPr wrap="square" lIns="0" tIns="0" rIns="0" bIns="0" rtlCol="0"/>
            <a:lstStyle/>
            <a:p>
              <a:endParaRPr/>
            </a:p>
          </p:txBody>
        </p:sp>
        <p:sp>
          <p:nvSpPr>
            <p:cNvPr id="9" name="object 9"/>
            <p:cNvSpPr/>
            <p:nvPr/>
          </p:nvSpPr>
          <p:spPr>
            <a:xfrm>
              <a:off x="13730902" y="9406677"/>
              <a:ext cx="367080" cy="20773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10"/>
            <p:cNvSpPr/>
            <p:nvPr/>
          </p:nvSpPr>
          <p:spPr>
            <a:xfrm>
              <a:off x="13788922" y="9478327"/>
              <a:ext cx="284480" cy="269875"/>
            </a:xfrm>
            <a:custGeom>
              <a:avLst/>
              <a:gdLst/>
              <a:ahLst/>
              <a:cxnLst/>
              <a:rect l="l" t="t" r="r" b="b"/>
              <a:pathLst>
                <a:path w="284480" h="269875">
                  <a:moveTo>
                    <a:pt x="284124" y="194322"/>
                  </a:moveTo>
                  <a:lnTo>
                    <a:pt x="184911" y="194322"/>
                  </a:lnTo>
                  <a:lnTo>
                    <a:pt x="184911" y="269366"/>
                  </a:lnTo>
                  <a:lnTo>
                    <a:pt x="284124" y="269366"/>
                  </a:lnTo>
                  <a:lnTo>
                    <a:pt x="284124" y="245567"/>
                  </a:lnTo>
                  <a:lnTo>
                    <a:pt x="210477" y="245567"/>
                  </a:lnTo>
                  <a:lnTo>
                    <a:pt x="210477" y="200799"/>
                  </a:lnTo>
                  <a:lnTo>
                    <a:pt x="284124" y="200799"/>
                  </a:lnTo>
                  <a:lnTo>
                    <a:pt x="284124" y="194322"/>
                  </a:lnTo>
                  <a:close/>
                </a:path>
                <a:path w="284480" h="269875">
                  <a:moveTo>
                    <a:pt x="284124" y="200799"/>
                  </a:moveTo>
                  <a:lnTo>
                    <a:pt x="258559" y="200799"/>
                  </a:lnTo>
                  <a:lnTo>
                    <a:pt x="258559" y="245567"/>
                  </a:lnTo>
                  <a:lnTo>
                    <a:pt x="284124" y="245567"/>
                  </a:lnTo>
                  <a:lnTo>
                    <a:pt x="284124" y="200799"/>
                  </a:lnTo>
                  <a:close/>
                </a:path>
                <a:path w="284480" h="269875">
                  <a:moveTo>
                    <a:pt x="15151" y="0"/>
                  </a:moveTo>
                  <a:lnTo>
                    <a:pt x="5359" y="0"/>
                  </a:lnTo>
                  <a:lnTo>
                    <a:pt x="0" y="5359"/>
                  </a:lnTo>
                  <a:lnTo>
                    <a:pt x="0" y="15405"/>
                  </a:lnTo>
                  <a:lnTo>
                    <a:pt x="1460" y="18491"/>
                  </a:lnTo>
                  <a:lnTo>
                    <a:pt x="3784" y="20688"/>
                  </a:lnTo>
                  <a:lnTo>
                    <a:pt x="153403" y="161594"/>
                  </a:lnTo>
                  <a:lnTo>
                    <a:pt x="152463" y="164261"/>
                  </a:lnTo>
                  <a:lnTo>
                    <a:pt x="151917" y="167106"/>
                  </a:lnTo>
                  <a:lnTo>
                    <a:pt x="151917" y="170091"/>
                  </a:lnTo>
                  <a:lnTo>
                    <a:pt x="153914" y="179974"/>
                  </a:lnTo>
                  <a:lnTo>
                    <a:pt x="159359" y="188048"/>
                  </a:lnTo>
                  <a:lnTo>
                    <a:pt x="167433" y="193494"/>
                  </a:lnTo>
                  <a:lnTo>
                    <a:pt x="177317" y="195491"/>
                  </a:lnTo>
                  <a:lnTo>
                    <a:pt x="179971" y="195491"/>
                  </a:lnTo>
                  <a:lnTo>
                    <a:pt x="182524" y="195084"/>
                  </a:lnTo>
                  <a:lnTo>
                    <a:pt x="184911" y="194322"/>
                  </a:lnTo>
                  <a:lnTo>
                    <a:pt x="284124" y="194322"/>
                  </a:lnTo>
                  <a:lnTo>
                    <a:pt x="284124" y="176999"/>
                  </a:lnTo>
                  <a:lnTo>
                    <a:pt x="201739" y="176999"/>
                  </a:lnTo>
                  <a:lnTo>
                    <a:pt x="202361" y="174802"/>
                  </a:lnTo>
                  <a:lnTo>
                    <a:pt x="202717" y="172491"/>
                  </a:lnTo>
                  <a:lnTo>
                    <a:pt x="202717" y="170091"/>
                  </a:lnTo>
                  <a:lnTo>
                    <a:pt x="200720" y="160201"/>
                  </a:lnTo>
                  <a:lnTo>
                    <a:pt x="195275" y="152128"/>
                  </a:lnTo>
                  <a:lnTo>
                    <a:pt x="187201" y="146686"/>
                  </a:lnTo>
                  <a:lnTo>
                    <a:pt x="181154" y="145465"/>
                  </a:lnTo>
                  <a:lnTo>
                    <a:pt x="171208" y="145465"/>
                  </a:lnTo>
                  <a:lnTo>
                    <a:pt x="142976" y="118884"/>
                  </a:lnTo>
                  <a:lnTo>
                    <a:pt x="160444" y="102438"/>
                  </a:lnTo>
                  <a:lnTo>
                    <a:pt x="125514" y="102438"/>
                  </a:lnTo>
                  <a:lnTo>
                    <a:pt x="20206" y="3263"/>
                  </a:lnTo>
                  <a:lnTo>
                    <a:pt x="18034" y="1244"/>
                  </a:lnTo>
                  <a:lnTo>
                    <a:pt x="15151" y="0"/>
                  </a:lnTo>
                  <a:close/>
                </a:path>
                <a:path w="284480" h="269875">
                  <a:moveTo>
                    <a:pt x="177317" y="144691"/>
                  </a:moveTo>
                  <a:lnTo>
                    <a:pt x="175209" y="144691"/>
                  </a:lnTo>
                  <a:lnTo>
                    <a:pt x="173164" y="144983"/>
                  </a:lnTo>
                  <a:lnTo>
                    <a:pt x="171208" y="145465"/>
                  </a:lnTo>
                  <a:lnTo>
                    <a:pt x="181154" y="145465"/>
                  </a:lnTo>
                  <a:lnTo>
                    <a:pt x="177317" y="144691"/>
                  </a:lnTo>
                  <a:close/>
                </a:path>
                <a:path w="284480" h="269875">
                  <a:moveTo>
                    <a:pt x="245681" y="0"/>
                  </a:moveTo>
                  <a:lnTo>
                    <a:pt x="235889" y="0"/>
                  </a:lnTo>
                  <a:lnTo>
                    <a:pt x="233006" y="1244"/>
                  </a:lnTo>
                  <a:lnTo>
                    <a:pt x="230860" y="3263"/>
                  </a:lnTo>
                  <a:lnTo>
                    <a:pt x="125514" y="102438"/>
                  </a:lnTo>
                  <a:lnTo>
                    <a:pt x="160444" y="102438"/>
                  </a:lnTo>
                  <a:lnTo>
                    <a:pt x="247269" y="20688"/>
                  </a:lnTo>
                  <a:lnTo>
                    <a:pt x="249580" y="18491"/>
                  </a:lnTo>
                  <a:lnTo>
                    <a:pt x="251040" y="15405"/>
                  </a:lnTo>
                  <a:lnTo>
                    <a:pt x="251040" y="5359"/>
                  </a:lnTo>
                  <a:lnTo>
                    <a:pt x="245681" y="0"/>
                  </a:lnTo>
                  <a:close/>
                </a:path>
                <a:path w="284480" h="269875">
                  <a:moveTo>
                    <a:pt x="20193" y="3251"/>
                  </a:moveTo>
                  <a:close/>
                </a:path>
                <a:path w="284480" h="269875">
                  <a:moveTo>
                    <a:pt x="230847" y="3251"/>
                  </a:moveTo>
                  <a:close/>
                </a:path>
              </a:pathLst>
            </a:custGeom>
            <a:solidFill>
              <a:srgbClr val="D2BE97"/>
            </a:solidFill>
          </p:spPr>
          <p:txBody>
            <a:bodyPr wrap="square" lIns="0" tIns="0" rIns="0" bIns="0" rtlCol="0"/>
            <a:lstStyle/>
            <a:p>
              <a:endParaRPr/>
            </a:p>
          </p:txBody>
        </p:sp>
        <p:sp>
          <p:nvSpPr>
            <p:cNvPr id="11" name="object 11"/>
            <p:cNvSpPr/>
            <p:nvPr/>
          </p:nvSpPr>
          <p:spPr>
            <a:xfrm>
              <a:off x="13755839" y="9608248"/>
              <a:ext cx="146875" cy="13944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12"/>
            <p:cNvSpPr/>
            <p:nvPr/>
          </p:nvSpPr>
          <p:spPr>
            <a:xfrm>
              <a:off x="15631731" y="9456276"/>
              <a:ext cx="182740" cy="18630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3"/>
            <p:cNvSpPr/>
            <p:nvPr/>
          </p:nvSpPr>
          <p:spPr>
            <a:xfrm>
              <a:off x="14555334" y="9456268"/>
              <a:ext cx="264160" cy="186690"/>
            </a:xfrm>
            <a:custGeom>
              <a:avLst/>
              <a:gdLst/>
              <a:ahLst/>
              <a:cxnLst/>
              <a:rect l="l" t="t" r="r" b="b"/>
              <a:pathLst>
                <a:path w="264159" h="186690">
                  <a:moveTo>
                    <a:pt x="261112" y="0"/>
                  </a:moveTo>
                  <a:lnTo>
                    <a:pt x="134772" y="0"/>
                  </a:lnTo>
                  <a:lnTo>
                    <a:pt x="121459" y="294"/>
                  </a:lnTo>
                  <a:lnTo>
                    <a:pt x="83197" y="10274"/>
                  </a:lnTo>
                  <a:lnTo>
                    <a:pt x="47257" y="52799"/>
                  </a:lnTo>
                  <a:lnTo>
                    <a:pt x="0" y="179832"/>
                  </a:lnTo>
                  <a:lnTo>
                    <a:pt x="279" y="181965"/>
                  </a:lnTo>
                  <a:lnTo>
                    <a:pt x="2628" y="185305"/>
                  </a:lnTo>
                  <a:lnTo>
                    <a:pt x="4546" y="186321"/>
                  </a:lnTo>
                  <a:lnTo>
                    <a:pt x="37109" y="186321"/>
                  </a:lnTo>
                  <a:lnTo>
                    <a:pt x="39458" y="184670"/>
                  </a:lnTo>
                  <a:lnTo>
                    <a:pt x="79108" y="75958"/>
                  </a:lnTo>
                  <a:lnTo>
                    <a:pt x="84448" y="63514"/>
                  </a:lnTo>
                  <a:lnTo>
                    <a:pt x="114672" y="37427"/>
                  </a:lnTo>
                  <a:lnTo>
                    <a:pt x="261112" y="35293"/>
                  </a:lnTo>
                  <a:lnTo>
                    <a:pt x="263906" y="32486"/>
                  </a:lnTo>
                  <a:lnTo>
                    <a:pt x="263906" y="2794"/>
                  </a:lnTo>
                  <a:lnTo>
                    <a:pt x="261112" y="0"/>
                  </a:lnTo>
                  <a:close/>
                </a:path>
              </a:pathLst>
            </a:custGeom>
            <a:solidFill>
              <a:srgbClr val="FFFFFF"/>
            </a:solidFill>
          </p:spPr>
          <p:txBody>
            <a:bodyPr wrap="square" lIns="0" tIns="0" rIns="0" bIns="0" rtlCol="0"/>
            <a:lstStyle/>
            <a:p>
              <a:endParaRPr/>
            </a:p>
          </p:txBody>
        </p:sp>
        <p:sp>
          <p:nvSpPr>
            <p:cNvPr id="14" name="object 14"/>
            <p:cNvSpPr/>
            <p:nvPr/>
          </p:nvSpPr>
          <p:spPr>
            <a:xfrm>
              <a:off x="14688025" y="9531762"/>
              <a:ext cx="131216" cy="11082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5437287" y="9531762"/>
              <a:ext cx="153327" cy="11082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6" name="object 16"/>
            <p:cNvSpPr/>
            <p:nvPr/>
          </p:nvSpPr>
          <p:spPr>
            <a:xfrm>
              <a:off x="14323632" y="9456267"/>
              <a:ext cx="1267460" cy="186690"/>
            </a:xfrm>
            <a:custGeom>
              <a:avLst/>
              <a:gdLst/>
              <a:ahLst/>
              <a:cxnLst/>
              <a:rect l="l" t="t" r="r" b="b"/>
              <a:pathLst>
                <a:path w="1267459" h="186690">
                  <a:moveTo>
                    <a:pt x="38354" y="77901"/>
                  </a:moveTo>
                  <a:lnTo>
                    <a:pt x="35560" y="75107"/>
                  </a:lnTo>
                  <a:lnTo>
                    <a:pt x="6248" y="75107"/>
                  </a:lnTo>
                  <a:lnTo>
                    <a:pt x="2794" y="75107"/>
                  </a:lnTo>
                  <a:lnTo>
                    <a:pt x="0" y="77901"/>
                  </a:lnTo>
                  <a:lnTo>
                    <a:pt x="0" y="183616"/>
                  </a:lnTo>
                  <a:lnTo>
                    <a:pt x="2794" y="186423"/>
                  </a:lnTo>
                  <a:lnTo>
                    <a:pt x="35560" y="186423"/>
                  </a:lnTo>
                  <a:lnTo>
                    <a:pt x="38354" y="183616"/>
                  </a:lnTo>
                  <a:lnTo>
                    <a:pt x="38354" y="77901"/>
                  </a:lnTo>
                  <a:close/>
                </a:path>
                <a:path w="1267459" h="186690">
                  <a:moveTo>
                    <a:pt x="207149" y="2781"/>
                  </a:moveTo>
                  <a:lnTo>
                    <a:pt x="204368" y="0"/>
                  </a:lnTo>
                  <a:lnTo>
                    <a:pt x="171602" y="0"/>
                  </a:lnTo>
                  <a:lnTo>
                    <a:pt x="168808" y="2781"/>
                  </a:lnTo>
                  <a:lnTo>
                    <a:pt x="168808" y="148450"/>
                  </a:lnTo>
                  <a:lnTo>
                    <a:pt x="137668" y="120192"/>
                  </a:lnTo>
                  <a:lnTo>
                    <a:pt x="109550" y="61087"/>
                  </a:lnTo>
                  <a:lnTo>
                    <a:pt x="92379" y="31470"/>
                  </a:lnTo>
                  <a:lnTo>
                    <a:pt x="76073" y="13436"/>
                  </a:lnTo>
                  <a:lnTo>
                    <a:pt x="59245" y="4089"/>
                  </a:lnTo>
                  <a:lnTo>
                    <a:pt x="40513" y="558"/>
                  </a:lnTo>
                  <a:lnTo>
                    <a:pt x="33172" y="0"/>
                  </a:lnTo>
                  <a:lnTo>
                    <a:pt x="2806" y="0"/>
                  </a:lnTo>
                  <a:lnTo>
                    <a:pt x="12" y="2781"/>
                  </a:lnTo>
                  <a:lnTo>
                    <a:pt x="12" y="33197"/>
                  </a:lnTo>
                  <a:lnTo>
                    <a:pt x="2806" y="35991"/>
                  </a:lnTo>
                  <a:lnTo>
                    <a:pt x="15138" y="35991"/>
                  </a:lnTo>
                  <a:lnTo>
                    <a:pt x="31407" y="36664"/>
                  </a:lnTo>
                  <a:lnTo>
                    <a:pt x="69240" y="66230"/>
                  </a:lnTo>
                  <a:lnTo>
                    <a:pt x="97256" y="125196"/>
                  </a:lnTo>
                  <a:lnTo>
                    <a:pt x="115709" y="156603"/>
                  </a:lnTo>
                  <a:lnTo>
                    <a:pt x="133451" y="175221"/>
                  </a:lnTo>
                  <a:lnTo>
                    <a:pt x="151955" y="184137"/>
                  </a:lnTo>
                  <a:lnTo>
                    <a:pt x="172720" y="186423"/>
                  </a:lnTo>
                  <a:lnTo>
                    <a:pt x="204368" y="186423"/>
                  </a:lnTo>
                  <a:lnTo>
                    <a:pt x="207149" y="183616"/>
                  </a:lnTo>
                  <a:lnTo>
                    <a:pt x="207149" y="148450"/>
                  </a:lnTo>
                  <a:lnTo>
                    <a:pt x="207149" y="2781"/>
                  </a:lnTo>
                  <a:close/>
                </a:path>
                <a:path w="1267459" h="186690">
                  <a:moveTo>
                    <a:pt x="711873" y="131724"/>
                  </a:moveTo>
                  <a:lnTo>
                    <a:pt x="689927" y="89636"/>
                  </a:lnTo>
                  <a:lnTo>
                    <a:pt x="597827" y="68961"/>
                  </a:lnTo>
                  <a:lnTo>
                    <a:pt x="589559" y="67652"/>
                  </a:lnTo>
                  <a:lnTo>
                    <a:pt x="579564" y="65125"/>
                  </a:lnTo>
                  <a:lnTo>
                    <a:pt x="572071" y="61341"/>
                  </a:lnTo>
                  <a:lnTo>
                    <a:pt x="567385" y="56489"/>
                  </a:lnTo>
                  <a:lnTo>
                    <a:pt x="565759" y="50774"/>
                  </a:lnTo>
                  <a:lnTo>
                    <a:pt x="566381" y="42583"/>
                  </a:lnTo>
                  <a:lnTo>
                    <a:pt x="573239" y="34988"/>
                  </a:lnTo>
                  <a:lnTo>
                    <a:pt x="687324" y="34988"/>
                  </a:lnTo>
                  <a:lnTo>
                    <a:pt x="690143" y="32181"/>
                  </a:lnTo>
                  <a:lnTo>
                    <a:pt x="690143" y="2806"/>
                  </a:lnTo>
                  <a:lnTo>
                    <a:pt x="687324" y="12"/>
                  </a:lnTo>
                  <a:lnTo>
                    <a:pt x="584822" y="12"/>
                  </a:lnTo>
                  <a:lnTo>
                    <a:pt x="574446" y="914"/>
                  </a:lnTo>
                  <a:lnTo>
                    <a:pt x="540969" y="21018"/>
                  </a:lnTo>
                  <a:lnTo>
                    <a:pt x="530771" y="50634"/>
                  </a:lnTo>
                  <a:lnTo>
                    <a:pt x="533590" y="66548"/>
                  </a:lnTo>
                  <a:lnTo>
                    <a:pt x="542683" y="81800"/>
                  </a:lnTo>
                  <a:lnTo>
                    <a:pt x="559130" y="94348"/>
                  </a:lnTo>
                  <a:lnTo>
                    <a:pt x="583971" y="102184"/>
                  </a:lnTo>
                  <a:lnTo>
                    <a:pt x="652322" y="111569"/>
                  </a:lnTo>
                  <a:lnTo>
                    <a:pt x="663816" y="114655"/>
                  </a:lnTo>
                  <a:lnTo>
                    <a:pt x="671410" y="119659"/>
                  </a:lnTo>
                  <a:lnTo>
                    <a:pt x="675614" y="125679"/>
                  </a:lnTo>
                  <a:lnTo>
                    <a:pt x="676897" y="131800"/>
                  </a:lnTo>
                  <a:lnTo>
                    <a:pt x="676871" y="132918"/>
                  </a:lnTo>
                  <a:lnTo>
                    <a:pt x="674662" y="139649"/>
                  </a:lnTo>
                  <a:lnTo>
                    <a:pt x="668845" y="145580"/>
                  </a:lnTo>
                  <a:lnTo>
                    <a:pt x="659282" y="149783"/>
                  </a:lnTo>
                  <a:lnTo>
                    <a:pt x="645820" y="151396"/>
                  </a:lnTo>
                  <a:lnTo>
                    <a:pt x="542366" y="151396"/>
                  </a:lnTo>
                  <a:lnTo>
                    <a:pt x="539559" y="154190"/>
                  </a:lnTo>
                  <a:lnTo>
                    <a:pt x="539559" y="183565"/>
                  </a:lnTo>
                  <a:lnTo>
                    <a:pt x="542366" y="186372"/>
                  </a:lnTo>
                  <a:lnTo>
                    <a:pt x="645820" y="186372"/>
                  </a:lnTo>
                  <a:lnTo>
                    <a:pt x="659231" y="185432"/>
                  </a:lnTo>
                  <a:lnTo>
                    <a:pt x="700112" y="164084"/>
                  </a:lnTo>
                  <a:lnTo>
                    <a:pt x="711796" y="134975"/>
                  </a:lnTo>
                  <a:lnTo>
                    <a:pt x="711873" y="131724"/>
                  </a:lnTo>
                  <a:close/>
                </a:path>
                <a:path w="1267459" h="186690">
                  <a:moveTo>
                    <a:pt x="829030" y="70065"/>
                  </a:moveTo>
                  <a:lnTo>
                    <a:pt x="826211" y="67259"/>
                  </a:lnTo>
                  <a:lnTo>
                    <a:pt x="796188" y="67259"/>
                  </a:lnTo>
                  <a:lnTo>
                    <a:pt x="792734" y="67259"/>
                  </a:lnTo>
                  <a:lnTo>
                    <a:pt x="789940" y="70065"/>
                  </a:lnTo>
                  <a:lnTo>
                    <a:pt x="789940" y="183578"/>
                  </a:lnTo>
                  <a:lnTo>
                    <a:pt x="792734" y="186385"/>
                  </a:lnTo>
                  <a:lnTo>
                    <a:pt x="826211" y="186385"/>
                  </a:lnTo>
                  <a:lnTo>
                    <a:pt x="829030" y="183578"/>
                  </a:lnTo>
                  <a:lnTo>
                    <a:pt x="829030" y="70065"/>
                  </a:lnTo>
                  <a:close/>
                </a:path>
                <a:path w="1267459" h="186690">
                  <a:moveTo>
                    <a:pt x="968603" y="100838"/>
                  </a:moveTo>
                  <a:lnTo>
                    <a:pt x="943876" y="49034"/>
                  </a:lnTo>
                  <a:lnTo>
                    <a:pt x="905129" y="6121"/>
                  </a:lnTo>
                  <a:lnTo>
                    <a:pt x="856818" y="12"/>
                  </a:lnTo>
                  <a:lnTo>
                    <a:pt x="727049" y="12"/>
                  </a:lnTo>
                  <a:lnTo>
                    <a:pt x="723569" y="12"/>
                  </a:lnTo>
                  <a:lnTo>
                    <a:pt x="720775" y="2806"/>
                  </a:lnTo>
                  <a:lnTo>
                    <a:pt x="720775" y="32512"/>
                  </a:lnTo>
                  <a:lnTo>
                    <a:pt x="723569" y="35331"/>
                  </a:lnTo>
                  <a:lnTo>
                    <a:pt x="864781" y="35331"/>
                  </a:lnTo>
                  <a:lnTo>
                    <a:pt x="880529" y="37363"/>
                  </a:lnTo>
                  <a:lnTo>
                    <a:pt x="892556" y="43294"/>
                  </a:lnTo>
                  <a:lnTo>
                    <a:pt x="902081" y="52844"/>
                  </a:lnTo>
                  <a:lnTo>
                    <a:pt x="910310" y="65709"/>
                  </a:lnTo>
                  <a:lnTo>
                    <a:pt x="943813" y="136080"/>
                  </a:lnTo>
                  <a:lnTo>
                    <a:pt x="946035" y="137464"/>
                  </a:lnTo>
                  <a:lnTo>
                    <a:pt x="950874" y="137452"/>
                  </a:lnTo>
                  <a:lnTo>
                    <a:pt x="953071" y="136055"/>
                  </a:lnTo>
                  <a:lnTo>
                    <a:pt x="968603" y="102781"/>
                  </a:lnTo>
                  <a:lnTo>
                    <a:pt x="968603" y="100838"/>
                  </a:lnTo>
                  <a:close/>
                </a:path>
                <a:path w="1267459" h="186690">
                  <a:moveTo>
                    <a:pt x="1090028" y="6972"/>
                  </a:moveTo>
                  <a:lnTo>
                    <a:pt x="1089875" y="4711"/>
                  </a:lnTo>
                  <a:lnTo>
                    <a:pt x="1087564" y="1092"/>
                  </a:lnTo>
                  <a:lnTo>
                    <a:pt x="1085596" y="12"/>
                  </a:lnTo>
                  <a:lnTo>
                    <a:pt x="1055433" y="12"/>
                  </a:lnTo>
                  <a:lnTo>
                    <a:pt x="1052995" y="12"/>
                  </a:lnTo>
                  <a:lnTo>
                    <a:pt x="1050810" y="1409"/>
                  </a:lnTo>
                  <a:lnTo>
                    <a:pt x="967752" y="179412"/>
                  </a:lnTo>
                  <a:lnTo>
                    <a:pt x="967905" y="181698"/>
                  </a:lnTo>
                  <a:lnTo>
                    <a:pt x="970191" y="185305"/>
                  </a:lnTo>
                  <a:lnTo>
                    <a:pt x="972185" y="186397"/>
                  </a:lnTo>
                  <a:lnTo>
                    <a:pt x="1004773" y="186397"/>
                  </a:lnTo>
                  <a:lnTo>
                    <a:pt x="1006995" y="184988"/>
                  </a:lnTo>
                  <a:lnTo>
                    <a:pt x="1090028" y="6972"/>
                  </a:lnTo>
                  <a:close/>
                </a:path>
                <a:path w="1267459" h="186690">
                  <a:moveTo>
                    <a:pt x="1267053" y="4597"/>
                  </a:moveTo>
                  <a:lnTo>
                    <a:pt x="1266367" y="3009"/>
                  </a:lnTo>
                  <a:lnTo>
                    <a:pt x="1264043" y="660"/>
                  </a:lnTo>
                  <a:lnTo>
                    <a:pt x="1262456" y="12"/>
                  </a:lnTo>
                  <a:lnTo>
                    <a:pt x="1260779" y="12"/>
                  </a:lnTo>
                  <a:lnTo>
                    <a:pt x="1116330" y="12"/>
                  </a:lnTo>
                  <a:lnTo>
                    <a:pt x="1113523" y="2819"/>
                  </a:lnTo>
                  <a:lnTo>
                    <a:pt x="1113523" y="30708"/>
                  </a:lnTo>
                  <a:lnTo>
                    <a:pt x="1114196" y="32308"/>
                  </a:lnTo>
                  <a:lnTo>
                    <a:pt x="1116533" y="34658"/>
                  </a:lnTo>
                  <a:lnTo>
                    <a:pt x="1118146" y="35318"/>
                  </a:lnTo>
                  <a:lnTo>
                    <a:pt x="1264234" y="35306"/>
                  </a:lnTo>
                  <a:lnTo>
                    <a:pt x="1267053" y="32499"/>
                  </a:lnTo>
                  <a:lnTo>
                    <a:pt x="1267053" y="4597"/>
                  </a:lnTo>
                  <a:close/>
                </a:path>
              </a:pathLst>
            </a:custGeom>
            <a:solidFill>
              <a:srgbClr val="FFFFFF"/>
            </a:solidFill>
          </p:spPr>
          <p:txBody>
            <a:bodyPr wrap="square" lIns="0" tIns="0" rIns="0" bIns="0" rtlCol="0"/>
            <a:lstStyle/>
            <a:p>
              <a:endParaRPr/>
            </a:p>
          </p:txBody>
        </p:sp>
      </p:grpSp>
      <p:sp>
        <p:nvSpPr>
          <p:cNvPr id="17" name="object 17"/>
          <p:cNvSpPr/>
          <p:nvPr/>
        </p:nvSpPr>
        <p:spPr>
          <a:xfrm>
            <a:off x="0" y="1080008"/>
            <a:ext cx="16256000" cy="50800"/>
          </a:xfrm>
          <a:custGeom>
            <a:avLst/>
            <a:gdLst/>
            <a:ahLst/>
            <a:cxnLst/>
            <a:rect l="l" t="t" r="r" b="b"/>
            <a:pathLst>
              <a:path w="16256000" h="50800">
                <a:moveTo>
                  <a:pt x="16256000" y="0"/>
                </a:moveTo>
                <a:lnTo>
                  <a:pt x="0" y="0"/>
                </a:lnTo>
                <a:lnTo>
                  <a:pt x="0" y="50292"/>
                </a:lnTo>
                <a:lnTo>
                  <a:pt x="16256000" y="50292"/>
                </a:lnTo>
                <a:lnTo>
                  <a:pt x="16256000" y="0"/>
                </a:lnTo>
                <a:close/>
              </a:path>
            </a:pathLst>
          </a:custGeom>
          <a:solidFill>
            <a:srgbClr val="DBCCAE"/>
          </a:solidFill>
        </p:spPr>
        <p:txBody>
          <a:bodyPr wrap="square" lIns="0" tIns="0" rIns="0" bIns="0" rtlCol="0"/>
          <a:lstStyle/>
          <a:p>
            <a:endParaRPr/>
          </a:p>
        </p:txBody>
      </p:sp>
      <p:pic>
        <p:nvPicPr>
          <p:cNvPr id="19" name="Billede 18" descr="Et billede, der indeholder himmel, udendørs, natur, bjerg&#10;&#10;Automatisk genereret beskrivelse">
            <a:extLst>
              <a:ext uri="{FF2B5EF4-FFF2-40B4-BE49-F238E27FC236}">
                <a16:creationId xmlns:a16="http://schemas.microsoft.com/office/drawing/2014/main" id="{046A25E1-9741-5BC4-D609-443399E612F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1123390"/>
            <a:ext cx="11938000" cy="7944154"/>
          </a:xfrm>
          <a:prstGeom prst="rect">
            <a:avLst/>
          </a:prstGeom>
        </p:spPr>
      </p:pic>
      <p:sp>
        <p:nvSpPr>
          <p:cNvPr id="2" name="Tekstfelt 1">
            <a:extLst>
              <a:ext uri="{FF2B5EF4-FFF2-40B4-BE49-F238E27FC236}">
                <a16:creationId xmlns:a16="http://schemas.microsoft.com/office/drawing/2014/main" id="{7F908AC3-D28D-BD2E-BB60-85AED4009058}"/>
              </a:ext>
            </a:extLst>
          </p:cNvPr>
          <p:cNvSpPr txBox="1"/>
          <p:nvPr/>
        </p:nvSpPr>
        <p:spPr>
          <a:xfrm>
            <a:off x="12427263" y="1370598"/>
            <a:ext cx="2950901" cy="7008457"/>
          </a:xfrm>
          <a:prstGeom prst="rect">
            <a:avLst/>
          </a:prstGeom>
          <a:noFill/>
        </p:spPr>
        <p:txBody>
          <a:bodyPr wrap="square" rtlCol="0">
            <a:spAutoFit/>
          </a:bodyPr>
          <a:lstStyle/>
          <a:p>
            <a:pPr>
              <a:lnSpc>
                <a:spcPct val="107000"/>
              </a:lnSpc>
              <a:spcAft>
                <a:spcPts val="800"/>
              </a:spcAft>
            </a:pPr>
            <a:endParaRPr lang="da-DK" spc="-135" dirty="0">
              <a:latin typeface="Verdana"/>
            </a:endParaRPr>
          </a:p>
          <a:p>
            <a:pPr>
              <a:lnSpc>
                <a:spcPct val="107000"/>
              </a:lnSpc>
              <a:spcAft>
                <a:spcPts val="800"/>
              </a:spcAft>
            </a:pPr>
            <a:endParaRPr lang="da-DK" sz="2400" spc="-135" dirty="0">
              <a:effectLst/>
              <a:latin typeface="Verdana"/>
              <a:ea typeface="Calibri" panose="020F0502020204030204" pitchFamily="34" charset="0"/>
              <a:cs typeface="Times New Roman" panose="02020603050405020304" pitchFamily="18" charset="0"/>
            </a:endParaRPr>
          </a:p>
          <a:p>
            <a:pPr>
              <a:lnSpc>
                <a:spcPct val="107000"/>
              </a:lnSpc>
              <a:spcAft>
                <a:spcPts val="800"/>
              </a:spcAft>
            </a:pPr>
            <a:r>
              <a:rPr lang="da-DK" sz="2400" dirty="0">
                <a:effectLst/>
                <a:latin typeface="Calibri" panose="020F0502020204030204" pitchFamily="34" charset="0"/>
                <a:ea typeface="Calibri" panose="020F0502020204030204" pitchFamily="34" charset="0"/>
                <a:cs typeface="Times New Roman" panose="02020603050405020304" pitchFamily="18" charset="0"/>
              </a:rPr>
              <a:t>MILJØ/GEOTEKNIK</a:t>
            </a:r>
            <a:br>
              <a:rPr lang="da-DK" sz="2400" dirty="0">
                <a:effectLst/>
                <a:latin typeface="Calibri" panose="020F0502020204030204" pitchFamily="34" charset="0"/>
                <a:ea typeface="Calibri" panose="020F0502020204030204" pitchFamily="34" charset="0"/>
                <a:cs typeface="Times New Roman" panose="02020603050405020304" pitchFamily="18" charset="0"/>
              </a:rPr>
            </a:br>
            <a:r>
              <a:rPr lang="da-DK" sz="2400" dirty="0">
                <a:effectLst/>
                <a:latin typeface="Calibri" panose="020F0502020204030204" pitchFamily="34" charset="0"/>
                <a:ea typeface="Calibri" panose="020F0502020204030204" pitchFamily="34" charset="0"/>
                <a:cs typeface="Times New Roman" panose="02020603050405020304" pitchFamily="18" charset="0"/>
              </a:rPr>
              <a:t>De geotekniske forhold </a:t>
            </a:r>
            <a:r>
              <a:rPr lang="da-DK" sz="2400" dirty="0">
                <a:latin typeface="Calibri" panose="020F0502020204030204" pitchFamily="34" charset="0"/>
                <a:ea typeface="Calibri" panose="020F0502020204030204" pitchFamily="34" charset="0"/>
                <a:cs typeface="Times New Roman" panose="02020603050405020304" pitchFamily="18" charset="0"/>
              </a:rPr>
              <a:t>vurderes </a:t>
            </a:r>
            <a:r>
              <a:rPr lang="da-DK" sz="2400" dirty="0">
                <a:effectLst/>
                <a:latin typeface="Calibri" panose="020F0502020204030204" pitchFamily="34" charset="0"/>
                <a:ea typeface="Calibri" panose="020F0502020204030204" pitchFamily="34" charset="0"/>
                <a:cs typeface="Times New Roman" panose="02020603050405020304" pitchFamily="18" charset="0"/>
              </a:rPr>
              <a:t>mere vanskelige ved Ydernæs end ved Stenbæksholm  </a:t>
            </a:r>
            <a:r>
              <a:rPr lang="da-DK" sz="2400" dirty="0" err="1">
                <a:effectLst/>
                <a:latin typeface="Calibri" panose="020F0502020204030204" pitchFamily="34" charset="0"/>
                <a:ea typeface="Calibri" panose="020F0502020204030204" pitchFamily="34" charset="0"/>
                <a:cs typeface="Times New Roman" panose="02020603050405020304" pitchFamily="18" charset="0"/>
              </a:rPr>
              <a:t>ifht</a:t>
            </a:r>
            <a:r>
              <a:rPr lang="da-DK" sz="2400" dirty="0">
                <a:effectLst/>
                <a:latin typeface="Calibri" panose="020F0502020204030204" pitchFamily="34" charset="0"/>
                <a:ea typeface="Calibri" panose="020F0502020204030204" pitchFamily="34" charset="0"/>
                <a:cs typeface="Times New Roman" panose="02020603050405020304" pitchFamily="18" charset="0"/>
              </a:rPr>
              <a:t> drift &amp; anlæg </a:t>
            </a:r>
            <a:r>
              <a:rPr lang="da-DK" sz="2400" dirty="0" err="1">
                <a:effectLst/>
                <a:latin typeface="Calibri" panose="020F0502020204030204" pitchFamily="34" charset="0"/>
                <a:ea typeface="Calibri" panose="020F0502020204030204" pitchFamily="34" charset="0"/>
                <a:cs typeface="Times New Roman" panose="02020603050405020304" pitchFamily="18" charset="0"/>
              </a:rPr>
              <a:t>pga</a:t>
            </a:r>
            <a:r>
              <a:rPr lang="da-DK" sz="2400" dirty="0">
                <a:effectLst/>
                <a:latin typeface="Calibri" panose="020F0502020204030204" pitchFamily="34" charset="0"/>
                <a:ea typeface="Calibri" panose="020F0502020204030204" pitchFamily="34" charset="0"/>
                <a:cs typeface="Times New Roman" panose="02020603050405020304" pitchFamily="18" charset="0"/>
              </a:rPr>
              <a:t> tidligere losseplads.</a:t>
            </a:r>
          </a:p>
          <a:p>
            <a:pPr>
              <a:lnSpc>
                <a:spcPct val="107000"/>
              </a:lnSpc>
              <a:spcAft>
                <a:spcPts val="800"/>
              </a:spcAft>
            </a:pPr>
            <a:endParaRPr lang="da-DK"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2400" dirty="0">
                <a:effectLst/>
                <a:latin typeface="Calibri" panose="020F0502020204030204" pitchFamily="34" charset="0"/>
                <a:ea typeface="Calibri" panose="020F0502020204030204" pitchFamily="34" charset="0"/>
                <a:cs typeface="Times New Roman" panose="02020603050405020304" pitchFamily="18" charset="0"/>
              </a:rPr>
              <a:t>Væsentligt fordyrende faktorer ved </a:t>
            </a:r>
            <a:r>
              <a:rPr lang="da-DK" sz="2400" dirty="0">
                <a:latin typeface="Calibri" panose="020F0502020204030204" pitchFamily="34" charset="0"/>
                <a:ea typeface="Calibri" panose="020F0502020204030204" pitchFamily="34" charset="0"/>
                <a:cs typeface="Times New Roman" panose="02020603050405020304" pitchFamily="18" charset="0"/>
              </a:rPr>
              <a:t>a</a:t>
            </a:r>
            <a:r>
              <a:rPr lang="da-DK" sz="2400" dirty="0">
                <a:effectLst/>
                <a:latin typeface="Calibri" panose="020F0502020204030204" pitchFamily="34" charset="0"/>
                <a:ea typeface="Calibri" panose="020F0502020204030204" pitchFamily="34" charset="0"/>
                <a:cs typeface="Times New Roman" panose="02020603050405020304" pitchFamily="18" charset="0"/>
              </a:rPr>
              <a:t>nlæg.</a:t>
            </a:r>
          </a:p>
          <a:p>
            <a:pPr>
              <a:lnSpc>
                <a:spcPct val="107000"/>
              </a:lnSpc>
              <a:spcAft>
                <a:spcPts val="800"/>
              </a:spcAft>
            </a:pPr>
            <a:endParaRPr lang="da-DK"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marL="12700" marR="5080">
              <a:spcBef>
                <a:spcPts val="100"/>
              </a:spcBef>
              <a:tabLst>
                <a:tab pos="528320" algn="l"/>
              </a:tabLst>
            </a:pPr>
            <a:endParaRPr lang="da-DK" dirty="0">
              <a:solidFill>
                <a:schemeClr val="bg1"/>
              </a:solidFill>
            </a:endParaRPr>
          </a:p>
          <a:p>
            <a:endParaRPr lang="da-DK" dirty="0">
              <a:solidFill>
                <a:schemeClr val="bg1"/>
              </a:solidFill>
            </a:endParaRPr>
          </a:p>
        </p:txBody>
      </p:sp>
    </p:spTree>
    <p:extLst>
      <p:ext uri="{BB962C8B-B14F-4D97-AF65-F5344CB8AC3E}">
        <p14:creationId xmlns:p14="http://schemas.microsoft.com/office/powerpoint/2010/main" val="1131401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Billede 17" descr="Et billede, der indeholder vand, udendørs, himmel, båd&#10;&#10;Automatisk genereret beskrivelse">
            <a:extLst>
              <a:ext uri="{FF2B5EF4-FFF2-40B4-BE49-F238E27FC236}">
                <a16:creationId xmlns:a16="http://schemas.microsoft.com/office/drawing/2014/main" id="{16CA4D9F-4152-24CA-F7CF-23E42EA422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781" y="1117439"/>
            <a:ext cx="15747397" cy="7962056"/>
          </a:xfrm>
          <a:prstGeom prst="rect">
            <a:avLst/>
          </a:prstGeom>
        </p:spPr>
      </p:pic>
      <p:sp>
        <p:nvSpPr>
          <p:cNvPr id="3" name="object 3"/>
          <p:cNvSpPr txBox="1">
            <a:spLocks noGrp="1"/>
          </p:cNvSpPr>
          <p:nvPr>
            <p:ph type="title"/>
          </p:nvPr>
        </p:nvSpPr>
        <p:spPr>
          <a:xfrm>
            <a:off x="503336" y="286096"/>
            <a:ext cx="11206064" cy="566822"/>
          </a:xfrm>
          <a:prstGeom prst="rect">
            <a:avLst/>
          </a:prstGeom>
        </p:spPr>
        <p:txBody>
          <a:bodyPr vert="horz" wrap="square" lIns="0" tIns="12700" rIns="0" bIns="0" rtlCol="0">
            <a:spAutoFit/>
          </a:bodyPr>
          <a:lstStyle/>
          <a:p>
            <a:pPr marL="12700">
              <a:lnSpc>
                <a:spcPct val="100000"/>
              </a:lnSpc>
              <a:spcBef>
                <a:spcPts val="100"/>
              </a:spcBef>
            </a:pPr>
            <a:r>
              <a:rPr lang="da-DK" spc="125" dirty="0"/>
              <a:t>SAMMENFATNING: HAVNEANLÆG GENERELT</a:t>
            </a:r>
            <a:endParaRPr spc="125" dirty="0"/>
          </a:p>
        </p:txBody>
      </p:sp>
      <p:grpSp>
        <p:nvGrpSpPr>
          <p:cNvPr id="4" name="object 4"/>
          <p:cNvGrpSpPr/>
          <p:nvPr/>
        </p:nvGrpSpPr>
        <p:grpSpPr>
          <a:xfrm>
            <a:off x="0" y="9080004"/>
            <a:ext cx="16256000" cy="1080135"/>
            <a:chOff x="0" y="9080004"/>
            <a:chExt cx="16256000" cy="1080135"/>
          </a:xfrm>
        </p:grpSpPr>
        <p:sp>
          <p:nvSpPr>
            <p:cNvPr id="5" name="object 5"/>
            <p:cNvSpPr/>
            <p:nvPr/>
          </p:nvSpPr>
          <p:spPr>
            <a:xfrm>
              <a:off x="0" y="9080004"/>
              <a:ext cx="16256000" cy="1080135"/>
            </a:xfrm>
            <a:custGeom>
              <a:avLst/>
              <a:gdLst/>
              <a:ahLst/>
              <a:cxnLst/>
              <a:rect l="l" t="t" r="r" b="b"/>
              <a:pathLst>
                <a:path w="16256000" h="1080134">
                  <a:moveTo>
                    <a:pt x="16256000" y="0"/>
                  </a:moveTo>
                  <a:lnTo>
                    <a:pt x="0" y="0"/>
                  </a:lnTo>
                  <a:lnTo>
                    <a:pt x="0" y="1079995"/>
                  </a:lnTo>
                  <a:lnTo>
                    <a:pt x="16256000" y="1079995"/>
                  </a:lnTo>
                  <a:lnTo>
                    <a:pt x="16256000" y="0"/>
                  </a:lnTo>
                  <a:close/>
                </a:path>
              </a:pathLst>
            </a:custGeom>
            <a:solidFill>
              <a:srgbClr val="73AEDE"/>
            </a:solidFill>
          </p:spPr>
          <p:txBody>
            <a:bodyPr wrap="square" lIns="0" tIns="0" rIns="0" bIns="0" rtlCol="0"/>
            <a:lstStyle/>
            <a:p>
              <a:endParaRPr/>
            </a:p>
          </p:txBody>
        </p:sp>
        <p:sp>
          <p:nvSpPr>
            <p:cNvPr id="6" name="object 6"/>
            <p:cNvSpPr/>
            <p:nvPr/>
          </p:nvSpPr>
          <p:spPr>
            <a:xfrm>
              <a:off x="13694199" y="9373824"/>
              <a:ext cx="440690" cy="572770"/>
            </a:xfrm>
            <a:custGeom>
              <a:avLst/>
              <a:gdLst/>
              <a:ahLst/>
              <a:cxnLst/>
              <a:rect l="l" t="t" r="r" b="b"/>
              <a:pathLst>
                <a:path w="440690" h="572770">
                  <a:moveTo>
                    <a:pt x="440486" y="0"/>
                  </a:moveTo>
                  <a:lnTo>
                    <a:pt x="0" y="0"/>
                  </a:lnTo>
                  <a:lnTo>
                    <a:pt x="0" y="341337"/>
                  </a:lnTo>
                  <a:lnTo>
                    <a:pt x="7420" y="396616"/>
                  </a:lnTo>
                  <a:lnTo>
                    <a:pt x="27407" y="442759"/>
                  </a:lnTo>
                  <a:lnTo>
                    <a:pt x="56547" y="480567"/>
                  </a:lnTo>
                  <a:lnTo>
                    <a:pt x="91427" y="510840"/>
                  </a:lnTo>
                  <a:lnTo>
                    <a:pt x="128633" y="534376"/>
                  </a:lnTo>
                  <a:lnTo>
                    <a:pt x="164752" y="551976"/>
                  </a:lnTo>
                  <a:lnTo>
                    <a:pt x="220078" y="572566"/>
                  </a:lnTo>
                  <a:lnTo>
                    <a:pt x="243794" y="564440"/>
                  </a:lnTo>
                  <a:lnTo>
                    <a:pt x="244798" y="564045"/>
                  </a:lnTo>
                  <a:lnTo>
                    <a:pt x="220078" y="564045"/>
                  </a:lnTo>
                  <a:lnTo>
                    <a:pt x="189833" y="553739"/>
                  </a:lnTo>
                  <a:lnTo>
                    <a:pt x="152372" y="537624"/>
                  </a:lnTo>
                  <a:lnTo>
                    <a:pt x="112021" y="514941"/>
                  </a:lnTo>
                  <a:lnTo>
                    <a:pt x="73107" y="484933"/>
                  </a:lnTo>
                  <a:lnTo>
                    <a:pt x="39955" y="446842"/>
                  </a:lnTo>
                  <a:lnTo>
                    <a:pt x="16891" y="399911"/>
                  </a:lnTo>
                  <a:lnTo>
                    <a:pt x="8242" y="343382"/>
                  </a:lnTo>
                  <a:lnTo>
                    <a:pt x="8242" y="8242"/>
                  </a:lnTo>
                  <a:lnTo>
                    <a:pt x="440486" y="8242"/>
                  </a:lnTo>
                  <a:lnTo>
                    <a:pt x="440486" y="0"/>
                  </a:lnTo>
                  <a:close/>
                </a:path>
                <a:path w="440690" h="572770">
                  <a:moveTo>
                    <a:pt x="440486" y="8242"/>
                  </a:moveTo>
                  <a:lnTo>
                    <a:pt x="432244" y="8242"/>
                  </a:lnTo>
                  <a:lnTo>
                    <a:pt x="432244" y="343382"/>
                  </a:lnTo>
                  <a:lnTo>
                    <a:pt x="423558" y="399911"/>
                  </a:lnTo>
                  <a:lnTo>
                    <a:pt x="400403" y="446842"/>
                  </a:lnTo>
                  <a:lnTo>
                    <a:pt x="367137" y="484933"/>
                  </a:lnTo>
                  <a:lnTo>
                    <a:pt x="328115" y="514941"/>
                  </a:lnTo>
                  <a:lnTo>
                    <a:pt x="287694" y="537624"/>
                  </a:lnTo>
                  <a:lnTo>
                    <a:pt x="250229" y="553739"/>
                  </a:lnTo>
                  <a:lnTo>
                    <a:pt x="220078" y="564045"/>
                  </a:lnTo>
                  <a:lnTo>
                    <a:pt x="244798" y="564045"/>
                  </a:lnTo>
                  <a:lnTo>
                    <a:pt x="311618" y="534376"/>
                  </a:lnTo>
                  <a:lnTo>
                    <a:pt x="348883" y="510840"/>
                  </a:lnTo>
                  <a:lnTo>
                    <a:pt x="383822" y="480567"/>
                  </a:lnTo>
                  <a:lnTo>
                    <a:pt x="413014" y="442759"/>
                  </a:lnTo>
                  <a:lnTo>
                    <a:pt x="433039" y="396616"/>
                  </a:lnTo>
                  <a:lnTo>
                    <a:pt x="440474" y="341337"/>
                  </a:lnTo>
                  <a:lnTo>
                    <a:pt x="440486" y="8242"/>
                  </a:lnTo>
                  <a:close/>
                </a:path>
              </a:pathLst>
            </a:custGeom>
            <a:solidFill>
              <a:srgbClr val="FFFFFF"/>
            </a:solidFill>
          </p:spPr>
          <p:txBody>
            <a:bodyPr wrap="square" lIns="0" tIns="0" rIns="0" bIns="0" rtlCol="0"/>
            <a:lstStyle/>
            <a:p>
              <a:endParaRPr/>
            </a:p>
          </p:txBody>
        </p:sp>
        <p:sp>
          <p:nvSpPr>
            <p:cNvPr id="7" name="object 7"/>
            <p:cNvSpPr/>
            <p:nvPr/>
          </p:nvSpPr>
          <p:spPr>
            <a:xfrm>
              <a:off x="13702442" y="9382066"/>
              <a:ext cx="424180" cy="556260"/>
            </a:xfrm>
            <a:custGeom>
              <a:avLst/>
              <a:gdLst/>
              <a:ahLst/>
              <a:cxnLst/>
              <a:rect l="l" t="t" r="r" b="b"/>
              <a:pathLst>
                <a:path w="424180" h="556259">
                  <a:moveTo>
                    <a:pt x="424002" y="0"/>
                  </a:moveTo>
                  <a:lnTo>
                    <a:pt x="0" y="0"/>
                  </a:lnTo>
                  <a:lnTo>
                    <a:pt x="0" y="335140"/>
                  </a:lnTo>
                  <a:lnTo>
                    <a:pt x="8649" y="391669"/>
                  </a:lnTo>
                  <a:lnTo>
                    <a:pt x="31712" y="438600"/>
                  </a:lnTo>
                  <a:lnTo>
                    <a:pt x="64865" y="476691"/>
                  </a:lnTo>
                  <a:lnTo>
                    <a:pt x="103779" y="506699"/>
                  </a:lnTo>
                  <a:lnTo>
                    <a:pt x="144130" y="529382"/>
                  </a:lnTo>
                  <a:lnTo>
                    <a:pt x="181591" y="545497"/>
                  </a:lnTo>
                  <a:lnTo>
                    <a:pt x="211836" y="555802"/>
                  </a:lnTo>
                  <a:lnTo>
                    <a:pt x="241987" y="545497"/>
                  </a:lnTo>
                  <a:lnTo>
                    <a:pt x="279451" y="529382"/>
                  </a:lnTo>
                  <a:lnTo>
                    <a:pt x="319873" y="506699"/>
                  </a:lnTo>
                  <a:lnTo>
                    <a:pt x="358895" y="476691"/>
                  </a:lnTo>
                  <a:lnTo>
                    <a:pt x="392161" y="438600"/>
                  </a:lnTo>
                  <a:lnTo>
                    <a:pt x="415315" y="391669"/>
                  </a:lnTo>
                  <a:lnTo>
                    <a:pt x="424002" y="335140"/>
                  </a:lnTo>
                  <a:lnTo>
                    <a:pt x="424002" y="0"/>
                  </a:lnTo>
                  <a:close/>
                </a:path>
              </a:pathLst>
            </a:custGeom>
            <a:solidFill>
              <a:srgbClr val="004675"/>
            </a:solidFill>
          </p:spPr>
          <p:txBody>
            <a:bodyPr wrap="square" lIns="0" tIns="0" rIns="0" bIns="0" rtlCol="0"/>
            <a:lstStyle/>
            <a:p>
              <a:endParaRPr/>
            </a:p>
          </p:txBody>
        </p:sp>
        <p:sp>
          <p:nvSpPr>
            <p:cNvPr id="8" name="object 8"/>
            <p:cNvSpPr/>
            <p:nvPr/>
          </p:nvSpPr>
          <p:spPr>
            <a:xfrm>
              <a:off x="13740550" y="9783978"/>
              <a:ext cx="347980" cy="102235"/>
            </a:xfrm>
            <a:custGeom>
              <a:avLst/>
              <a:gdLst/>
              <a:ahLst/>
              <a:cxnLst/>
              <a:rect l="l" t="t" r="r" b="b"/>
              <a:pathLst>
                <a:path w="347980" h="102234">
                  <a:moveTo>
                    <a:pt x="286423" y="79578"/>
                  </a:moveTo>
                  <a:lnTo>
                    <a:pt x="254749" y="77800"/>
                  </a:lnTo>
                  <a:lnTo>
                    <a:pt x="228320" y="68110"/>
                  </a:lnTo>
                  <a:lnTo>
                    <a:pt x="202755" y="57315"/>
                  </a:lnTo>
                  <a:lnTo>
                    <a:pt x="173723" y="52197"/>
                  </a:lnTo>
                  <a:lnTo>
                    <a:pt x="144729" y="57315"/>
                  </a:lnTo>
                  <a:lnTo>
                    <a:pt x="119278" y="68110"/>
                  </a:lnTo>
                  <a:lnTo>
                    <a:pt x="92964" y="77800"/>
                  </a:lnTo>
                  <a:lnTo>
                    <a:pt x="61353" y="79578"/>
                  </a:lnTo>
                  <a:lnTo>
                    <a:pt x="69710" y="85636"/>
                  </a:lnTo>
                  <a:lnTo>
                    <a:pt x="78143" y="91325"/>
                  </a:lnTo>
                  <a:lnTo>
                    <a:pt x="86614" y="96659"/>
                  </a:lnTo>
                  <a:lnTo>
                    <a:pt x="95034" y="101638"/>
                  </a:lnTo>
                  <a:lnTo>
                    <a:pt x="116281" y="98171"/>
                  </a:lnTo>
                  <a:lnTo>
                    <a:pt x="153289" y="82892"/>
                  </a:lnTo>
                  <a:lnTo>
                    <a:pt x="173723" y="79425"/>
                  </a:lnTo>
                  <a:lnTo>
                    <a:pt x="194208" y="82892"/>
                  </a:lnTo>
                  <a:lnTo>
                    <a:pt x="231444" y="98171"/>
                  </a:lnTo>
                  <a:lnTo>
                    <a:pt x="252742" y="101638"/>
                  </a:lnTo>
                  <a:lnTo>
                    <a:pt x="261162" y="96659"/>
                  </a:lnTo>
                  <a:lnTo>
                    <a:pt x="269633" y="91325"/>
                  </a:lnTo>
                  <a:lnTo>
                    <a:pt x="278066" y="85636"/>
                  </a:lnTo>
                  <a:lnTo>
                    <a:pt x="286423" y="79578"/>
                  </a:lnTo>
                  <a:close/>
                </a:path>
                <a:path w="347980" h="102234">
                  <a:moveTo>
                    <a:pt x="347776" y="8407"/>
                  </a:moveTo>
                  <a:lnTo>
                    <a:pt x="328917" y="17538"/>
                  </a:lnTo>
                  <a:lnTo>
                    <a:pt x="312204" y="23329"/>
                  </a:lnTo>
                  <a:lnTo>
                    <a:pt x="297319" y="26365"/>
                  </a:lnTo>
                  <a:lnTo>
                    <a:pt x="283883" y="27241"/>
                  </a:lnTo>
                  <a:lnTo>
                    <a:pt x="259562" y="22987"/>
                  </a:lnTo>
                  <a:lnTo>
                    <a:pt x="235877" y="13627"/>
                  </a:lnTo>
                  <a:lnTo>
                    <a:pt x="208661" y="4267"/>
                  </a:lnTo>
                  <a:lnTo>
                    <a:pt x="173723" y="0"/>
                  </a:lnTo>
                  <a:lnTo>
                    <a:pt x="138823" y="4267"/>
                  </a:lnTo>
                  <a:lnTo>
                    <a:pt x="111721" y="13627"/>
                  </a:lnTo>
                  <a:lnTo>
                    <a:pt x="88150" y="22987"/>
                  </a:lnTo>
                  <a:lnTo>
                    <a:pt x="63893" y="27241"/>
                  </a:lnTo>
                  <a:lnTo>
                    <a:pt x="50457" y="26365"/>
                  </a:lnTo>
                  <a:lnTo>
                    <a:pt x="35560" y="23329"/>
                  </a:lnTo>
                  <a:lnTo>
                    <a:pt x="18859" y="17538"/>
                  </a:lnTo>
                  <a:lnTo>
                    <a:pt x="0" y="8407"/>
                  </a:lnTo>
                  <a:lnTo>
                    <a:pt x="5765" y="19113"/>
                  </a:lnTo>
                  <a:lnTo>
                    <a:pt x="36258" y="51117"/>
                  </a:lnTo>
                  <a:lnTo>
                    <a:pt x="62039" y="54533"/>
                  </a:lnTo>
                  <a:lnTo>
                    <a:pt x="90017" y="50266"/>
                  </a:lnTo>
                  <a:lnTo>
                    <a:pt x="116052" y="40843"/>
                  </a:lnTo>
                  <a:lnTo>
                    <a:pt x="142989" y="31432"/>
                  </a:lnTo>
                  <a:lnTo>
                    <a:pt x="173723" y="27152"/>
                  </a:lnTo>
                  <a:lnTo>
                    <a:pt x="204495" y="31432"/>
                  </a:lnTo>
                  <a:lnTo>
                    <a:pt x="231559" y="40843"/>
                  </a:lnTo>
                  <a:lnTo>
                    <a:pt x="257695" y="50266"/>
                  </a:lnTo>
                  <a:lnTo>
                    <a:pt x="285737" y="54533"/>
                  </a:lnTo>
                  <a:lnTo>
                    <a:pt x="328472" y="39141"/>
                  </a:lnTo>
                  <a:lnTo>
                    <a:pt x="342011" y="19113"/>
                  </a:lnTo>
                  <a:lnTo>
                    <a:pt x="347776" y="8407"/>
                  </a:lnTo>
                  <a:close/>
                </a:path>
              </a:pathLst>
            </a:custGeom>
            <a:solidFill>
              <a:srgbClr val="C8CDCD"/>
            </a:solidFill>
          </p:spPr>
          <p:txBody>
            <a:bodyPr wrap="square" lIns="0" tIns="0" rIns="0" bIns="0" rtlCol="0"/>
            <a:lstStyle/>
            <a:p>
              <a:endParaRPr/>
            </a:p>
          </p:txBody>
        </p:sp>
        <p:sp>
          <p:nvSpPr>
            <p:cNvPr id="9" name="object 9"/>
            <p:cNvSpPr/>
            <p:nvPr/>
          </p:nvSpPr>
          <p:spPr>
            <a:xfrm>
              <a:off x="13730902" y="9406677"/>
              <a:ext cx="367080" cy="207732"/>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10"/>
            <p:cNvSpPr/>
            <p:nvPr/>
          </p:nvSpPr>
          <p:spPr>
            <a:xfrm>
              <a:off x="13788922" y="9478327"/>
              <a:ext cx="284480" cy="269875"/>
            </a:xfrm>
            <a:custGeom>
              <a:avLst/>
              <a:gdLst/>
              <a:ahLst/>
              <a:cxnLst/>
              <a:rect l="l" t="t" r="r" b="b"/>
              <a:pathLst>
                <a:path w="284480" h="269875">
                  <a:moveTo>
                    <a:pt x="284124" y="194322"/>
                  </a:moveTo>
                  <a:lnTo>
                    <a:pt x="184911" y="194322"/>
                  </a:lnTo>
                  <a:lnTo>
                    <a:pt x="184911" y="269366"/>
                  </a:lnTo>
                  <a:lnTo>
                    <a:pt x="284124" y="269366"/>
                  </a:lnTo>
                  <a:lnTo>
                    <a:pt x="284124" y="245567"/>
                  </a:lnTo>
                  <a:lnTo>
                    <a:pt x="210477" y="245567"/>
                  </a:lnTo>
                  <a:lnTo>
                    <a:pt x="210477" y="200799"/>
                  </a:lnTo>
                  <a:lnTo>
                    <a:pt x="284124" y="200799"/>
                  </a:lnTo>
                  <a:lnTo>
                    <a:pt x="284124" y="194322"/>
                  </a:lnTo>
                  <a:close/>
                </a:path>
                <a:path w="284480" h="269875">
                  <a:moveTo>
                    <a:pt x="284124" y="200799"/>
                  </a:moveTo>
                  <a:lnTo>
                    <a:pt x="258559" y="200799"/>
                  </a:lnTo>
                  <a:lnTo>
                    <a:pt x="258559" y="245567"/>
                  </a:lnTo>
                  <a:lnTo>
                    <a:pt x="284124" y="245567"/>
                  </a:lnTo>
                  <a:lnTo>
                    <a:pt x="284124" y="200799"/>
                  </a:lnTo>
                  <a:close/>
                </a:path>
                <a:path w="284480" h="269875">
                  <a:moveTo>
                    <a:pt x="15151" y="0"/>
                  </a:moveTo>
                  <a:lnTo>
                    <a:pt x="5359" y="0"/>
                  </a:lnTo>
                  <a:lnTo>
                    <a:pt x="0" y="5359"/>
                  </a:lnTo>
                  <a:lnTo>
                    <a:pt x="0" y="15405"/>
                  </a:lnTo>
                  <a:lnTo>
                    <a:pt x="1460" y="18491"/>
                  </a:lnTo>
                  <a:lnTo>
                    <a:pt x="3784" y="20688"/>
                  </a:lnTo>
                  <a:lnTo>
                    <a:pt x="153403" y="161594"/>
                  </a:lnTo>
                  <a:lnTo>
                    <a:pt x="152463" y="164261"/>
                  </a:lnTo>
                  <a:lnTo>
                    <a:pt x="151917" y="167106"/>
                  </a:lnTo>
                  <a:lnTo>
                    <a:pt x="151917" y="170091"/>
                  </a:lnTo>
                  <a:lnTo>
                    <a:pt x="153914" y="179974"/>
                  </a:lnTo>
                  <a:lnTo>
                    <a:pt x="159359" y="188048"/>
                  </a:lnTo>
                  <a:lnTo>
                    <a:pt x="167433" y="193494"/>
                  </a:lnTo>
                  <a:lnTo>
                    <a:pt x="177317" y="195491"/>
                  </a:lnTo>
                  <a:lnTo>
                    <a:pt x="179971" y="195491"/>
                  </a:lnTo>
                  <a:lnTo>
                    <a:pt x="182524" y="195084"/>
                  </a:lnTo>
                  <a:lnTo>
                    <a:pt x="184911" y="194322"/>
                  </a:lnTo>
                  <a:lnTo>
                    <a:pt x="284124" y="194322"/>
                  </a:lnTo>
                  <a:lnTo>
                    <a:pt x="284124" y="176999"/>
                  </a:lnTo>
                  <a:lnTo>
                    <a:pt x="201739" y="176999"/>
                  </a:lnTo>
                  <a:lnTo>
                    <a:pt x="202361" y="174802"/>
                  </a:lnTo>
                  <a:lnTo>
                    <a:pt x="202717" y="172491"/>
                  </a:lnTo>
                  <a:lnTo>
                    <a:pt x="202717" y="170091"/>
                  </a:lnTo>
                  <a:lnTo>
                    <a:pt x="200720" y="160201"/>
                  </a:lnTo>
                  <a:lnTo>
                    <a:pt x="195275" y="152128"/>
                  </a:lnTo>
                  <a:lnTo>
                    <a:pt x="187201" y="146686"/>
                  </a:lnTo>
                  <a:lnTo>
                    <a:pt x="181154" y="145465"/>
                  </a:lnTo>
                  <a:lnTo>
                    <a:pt x="171208" y="145465"/>
                  </a:lnTo>
                  <a:lnTo>
                    <a:pt x="142976" y="118884"/>
                  </a:lnTo>
                  <a:lnTo>
                    <a:pt x="160444" y="102438"/>
                  </a:lnTo>
                  <a:lnTo>
                    <a:pt x="125514" y="102438"/>
                  </a:lnTo>
                  <a:lnTo>
                    <a:pt x="20206" y="3263"/>
                  </a:lnTo>
                  <a:lnTo>
                    <a:pt x="18034" y="1244"/>
                  </a:lnTo>
                  <a:lnTo>
                    <a:pt x="15151" y="0"/>
                  </a:lnTo>
                  <a:close/>
                </a:path>
                <a:path w="284480" h="269875">
                  <a:moveTo>
                    <a:pt x="177317" y="144691"/>
                  </a:moveTo>
                  <a:lnTo>
                    <a:pt x="175209" y="144691"/>
                  </a:lnTo>
                  <a:lnTo>
                    <a:pt x="173164" y="144983"/>
                  </a:lnTo>
                  <a:lnTo>
                    <a:pt x="171208" y="145465"/>
                  </a:lnTo>
                  <a:lnTo>
                    <a:pt x="181154" y="145465"/>
                  </a:lnTo>
                  <a:lnTo>
                    <a:pt x="177317" y="144691"/>
                  </a:lnTo>
                  <a:close/>
                </a:path>
                <a:path w="284480" h="269875">
                  <a:moveTo>
                    <a:pt x="245681" y="0"/>
                  </a:moveTo>
                  <a:lnTo>
                    <a:pt x="235889" y="0"/>
                  </a:lnTo>
                  <a:lnTo>
                    <a:pt x="233006" y="1244"/>
                  </a:lnTo>
                  <a:lnTo>
                    <a:pt x="230860" y="3263"/>
                  </a:lnTo>
                  <a:lnTo>
                    <a:pt x="125514" y="102438"/>
                  </a:lnTo>
                  <a:lnTo>
                    <a:pt x="160444" y="102438"/>
                  </a:lnTo>
                  <a:lnTo>
                    <a:pt x="247269" y="20688"/>
                  </a:lnTo>
                  <a:lnTo>
                    <a:pt x="249580" y="18491"/>
                  </a:lnTo>
                  <a:lnTo>
                    <a:pt x="251040" y="15405"/>
                  </a:lnTo>
                  <a:lnTo>
                    <a:pt x="251040" y="5359"/>
                  </a:lnTo>
                  <a:lnTo>
                    <a:pt x="245681" y="0"/>
                  </a:lnTo>
                  <a:close/>
                </a:path>
                <a:path w="284480" h="269875">
                  <a:moveTo>
                    <a:pt x="20193" y="3251"/>
                  </a:moveTo>
                  <a:close/>
                </a:path>
                <a:path w="284480" h="269875">
                  <a:moveTo>
                    <a:pt x="230847" y="3251"/>
                  </a:moveTo>
                  <a:close/>
                </a:path>
              </a:pathLst>
            </a:custGeom>
            <a:solidFill>
              <a:srgbClr val="D2BE97"/>
            </a:solidFill>
          </p:spPr>
          <p:txBody>
            <a:bodyPr wrap="square" lIns="0" tIns="0" rIns="0" bIns="0" rtlCol="0"/>
            <a:lstStyle/>
            <a:p>
              <a:endParaRPr/>
            </a:p>
          </p:txBody>
        </p:sp>
        <p:sp>
          <p:nvSpPr>
            <p:cNvPr id="11" name="object 11"/>
            <p:cNvSpPr/>
            <p:nvPr/>
          </p:nvSpPr>
          <p:spPr>
            <a:xfrm>
              <a:off x="13755839" y="9608248"/>
              <a:ext cx="146875" cy="139445"/>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12"/>
            <p:cNvSpPr/>
            <p:nvPr/>
          </p:nvSpPr>
          <p:spPr>
            <a:xfrm>
              <a:off x="15631731" y="9456276"/>
              <a:ext cx="182740" cy="186309"/>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3"/>
            <p:cNvSpPr/>
            <p:nvPr/>
          </p:nvSpPr>
          <p:spPr>
            <a:xfrm>
              <a:off x="14555334" y="9456268"/>
              <a:ext cx="264160" cy="186690"/>
            </a:xfrm>
            <a:custGeom>
              <a:avLst/>
              <a:gdLst/>
              <a:ahLst/>
              <a:cxnLst/>
              <a:rect l="l" t="t" r="r" b="b"/>
              <a:pathLst>
                <a:path w="264159" h="186690">
                  <a:moveTo>
                    <a:pt x="261112" y="0"/>
                  </a:moveTo>
                  <a:lnTo>
                    <a:pt x="134772" y="0"/>
                  </a:lnTo>
                  <a:lnTo>
                    <a:pt x="121459" y="294"/>
                  </a:lnTo>
                  <a:lnTo>
                    <a:pt x="83197" y="10274"/>
                  </a:lnTo>
                  <a:lnTo>
                    <a:pt x="47257" y="52799"/>
                  </a:lnTo>
                  <a:lnTo>
                    <a:pt x="0" y="179832"/>
                  </a:lnTo>
                  <a:lnTo>
                    <a:pt x="279" y="181965"/>
                  </a:lnTo>
                  <a:lnTo>
                    <a:pt x="2628" y="185305"/>
                  </a:lnTo>
                  <a:lnTo>
                    <a:pt x="4546" y="186321"/>
                  </a:lnTo>
                  <a:lnTo>
                    <a:pt x="37109" y="186321"/>
                  </a:lnTo>
                  <a:lnTo>
                    <a:pt x="39458" y="184670"/>
                  </a:lnTo>
                  <a:lnTo>
                    <a:pt x="79108" y="75958"/>
                  </a:lnTo>
                  <a:lnTo>
                    <a:pt x="84448" y="63514"/>
                  </a:lnTo>
                  <a:lnTo>
                    <a:pt x="114672" y="37427"/>
                  </a:lnTo>
                  <a:lnTo>
                    <a:pt x="261112" y="35293"/>
                  </a:lnTo>
                  <a:lnTo>
                    <a:pt x="263906" y="32486"/>
                  </a:lnTo>
                  <a:lnTo>
                    <a:pt x="263906" y="2794"/>
                  </a:lnTo>
                  <a:lnTo>
                    <a:pt x="261112" y="0"/>
                  </a:lnTo>
                  <a:close/>
                </a:path>
              </a:pathLst>
            </a:custGeom>
            <a:solidFill>
              <a:srgbClr val="FFFFFF"/>
            </a:solidFill>
          </p:spPr>
          <p:txBody>
            <a:bodyPr wrap="square" lIns="0" tIns="0" rIns="0" bIns="0" rtlCol="0"/>
            <a:lstStyle/>
            <a:p>
              <a:endParaRPr/>
            </a:p>
          </p:txBody>
        </p:sp>
        <p:sp>
          <p:nvSpPr>
            <p:cNvPr id="14" name="object 14"/>
            <p:cNvSpPr/>
            <p:nvPr/>
          </p:nvSpPr>
          <p:spPr>
            <a:xfrm>
              <a:off x="14688025" y="9531762"/>
              <a:ext cx="131216" cy="11082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5437287" y="9531762"/>
              <a:ext cx="153327" cy="110820"/>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6" name="object 16"/>
            <p:cNvSpPr/>
            <p:nvPr/>
          </p:nvSpPr>
          <p:spPr>
            <a:xfrm>
              <a:off x="14323632" y="9456267"/>
              <a:ext cx="1267460" cy="186690"/>
            </a:xfrm>
            <a:custGeom>
              <a:avLst/>
              <a:gdLst/>
              <a:ahLst/>
              <a:cxnLst/>
              <a:rect l="l" t="t" r="r" b="b"/>
              <a:pathLst>
                <a:path w="1267459" h="186690">
                  <a:moveTo>
                    <a:pt x="38354" y="77901"/>
                  </a:moveTo>
                  <a:lnTo>
                    <a:pt x="35560" y="75107"/>
                  </a:lnTo>
                  <a:lnTo>
                    <a:pt x="6248" y="75107"/>
                  </a:lnTo>
                  <a:lnTo>
                    <a:pt x="2794" y="75107"/>
                  </a:lnTo>
                  <a:lnTo>
                    <a:pt x="0" y="77901"/>
                  </a:lnTo>
                  <a:lnTo>
                    <a:pt x="0" y="183616"/>
                  </a:lnTo>
                  <a:lnTo>
                    <a:pt x="2794" y="186423"/>
                  </a:lnTo>
                  <a:lnTo>
                    <a:pt x="35560" y="186423"/>
                  </a:lnTo>
                  <a:lnTo>
                    <a:pt x="38354" y="183616"/>
                  </a:lnTo>
                  <a:lnTo>
                    <a:pt x="38354" y="77901"/>
                  </a:lnTo>
                  <a:close/>
                </a:path>
                <a:path w="1267459" h="186690">
                  <a:moveTo>
                    <a:pt x="207149" y="2781"/>
                  </a:moveTo>
                  <a:lnTo>
                    <a:pt x="204368" y="0"/>
                  </a:lnTo>
                  <a:lnTo>
                    <a:pt x="171602" y="0"/>
                  </a:lnTo>
                  <a:lnTo>
                    <a:pt x="168808" y="2781"/>
                  </a:lnTo>
                  <a:lnTo>
                    <a:pt x="168808" y="148450"/>
                  </a:lnTo>
                  <a:lnTo>
                    <a:pt x="137668" y="120192"/>
                  </a:lnTo>
                  <a:lnTo>
                    <a:pt x="109550" y="61087"/>
                  </a:lnTo>
                  <a:lnTo>
                    <a:pt x="92379" y="31470"/>
                  </a:lnTo>
                  <a:lnTo>
                    <a:pt x="76073" y="13436"/>
                  </a:lnTo>
                  <a:lnTo>
                    <a:pt x="59245" y="4089"/>
                  </a:lnTo>
                  <a:lnTo>
                    <a:pt x="40513" y="558"/>
                  </a:lnTo>
                  <a:lnTo>
                    <a:pt x="33172" y="0"/>
                  </a:lnTo>
                  <a:lnTo>
                    <a:pt x="2806" y="0"/>
                  </a:lnTo>
                  <a:lnTo>
                    <a:pt x="12" y="2781"/>
                  </a:lnTo>
                  <a:lnTo>
                    <a:pt x="12" y="33197"/>
                  </a:lnTo>
                  <a:lnTo>
                    <a:pt x="2806" y="35991"/>
                  </a:lnTo>
                  <a:lnTo>
                    <a:pt x="15138" y="35991"/>
                  </a:lnTo>
                  <a:lnTo>
                    <a:pt x="31407" y="36664"/>
                  </a:lnTo>
                  <a:lnTo>
                    <a:pt x="69240" y="66230"/>
                  </a:lnTo>
                  <a:lnTo>
                    <a:pt x="97256" y="125196"/>
                  </a:lnTo>
                  <a:lnTo>
                    <a:pt x="115709" y="156603"/>
                  </a:lnTo>
                  <a:lnTo>
                    <a:pt x="133451" y="175221"/>
                  </a:lnTo>
                  <a:lnTo>
                    <a:pt x="151955" y="184137"/>
                  </a:lnTo>
                  <a:lnTo>
                    <a:pt x="172720" y="186423"/>
                  </a:lnTo>
                  <a:lnTo>
                    <a:pt x="204368" y="186423"/>
                  </a:lnTo>
                  <a:lnTo>
                    <a:pt x="207149" y="183616"/>
                  </a:lnTo>
                  <a:lnTo>
                    <a:pt x="207149" y="148450"/>
                  </a:lnTo>
                  <a:lnTo>
                    <a:pt x="207149" y="2781"/>
                  </a:lnTo>
                  <a:close/>
                </a:path>
                <a:path w="1267459" h="186690">
                  <a:moveTo>
                    <a:pt x="711873" y="131724"/>
                  </a:moveTo>
                  <a:lnTo>
                    <a:pt x="689927" y="89636"/>
                  </a:lnTo>
                  <a:lnTo>
                    <a:pt x="597827" y="68961"/>
                  </a:lnTo>
                  <a:lnTo>
                    <a:pt x="589559" y="67652"/>
                  </a:lnTo>
                  <a:lnTo>
                    <a:pt x="579564" y="65125"/>
                  </a:lnTo>
                  <a:lnTo>
                    <a:pt x="572071" y="61341"/>
                  </a:lnTo>
                  <a:lnTo>
                    <a:pt x="567385" y="56489"/>
                  </a:lnTo>
                  <a:lnTo>
                    <a:pt x="565759" y="50774"/>
                  </a:lnTo>
                  <a:lnTo>
                    <a:pt x="566381" y="42583"/>
                  </a:lnTo>
                  <a:lnTo>
                    <a:pt x="573239" y="34988"/>
                  </a:lnTo>
                  <a:lnTo>
                    <a:pt x="687324" y="34988"/>
                  </a:lnTo>
                  <a:lnTo>
                    <a:pt x="690143" y="32181"/>
                  </a:lnTo>
                  <a:lnTo>
                    <a:pt x="690143" y="2806"/>
                  </a:lnTo>
                  <a:lnTo>
                    <a:pt x="687324" y="12"/>
                  </a:lnTo>
                  <a:lnTo>
                    <a:pt x="584822" y="12"/>
                  </a:lnTo>
                  <a:lnTo>
                    <a:pt x="574446" y="914"/>
                  </a:lnTo>
                  <a:lnTo>
                    <a:pt x="540969" y="21018"/>
                  </a:lnTo>
                  <a:lnTo>
                    <a:pt x="530771" y="50634"/>
                  </a:lnTo>
                  <a:lnTo>
                    <a:pt x="533590" y="66548"/>
                  </a:lnTo>
                  <a:lnTo>
                    <a:pt x="542683" y="81800"/>
                  </a:lnTo>
                  <a:lnTo>
                    <a:pt x="559130" y="94348"/>
                  </a:lnTo>
                  <a:lnTo>
                    <a:pt x="583971" y="102184"/>
                  </a:lnTo>
                  <a:lnTo>
                    <a:pt x="652322" y="111569"/>
                  </a:lnTo>
                  <a:lnTo>
                    <a:pt x="663816" y="114655"/>
                  </a:lnTo>
                  <a:lnTo>
                    <a:pt x="671410" y="119659"/>
                  </a:lnTo>
                  <a:lnTo>
                    <a:pt x="675614" y="125679"/>
                  </a:lnTo>
                  <a:lnTo>
                    <a:pt x="676897" y="131800"/>
                  </a:lnTo>
                  <a:lnTo>
                    <a:pt x="676871" y="132918"/>
                  </a:lnTo>
                  <a:lnTo>
                    <a:pt x="674662" y="139649"/>
                  </a:lnTo>
                  <a:lnTo>
                    <a:pt x="668845" y="145580"/>
                  </a:lnTo>
                  <a:lnTo>
                    <a:pt x="659282" y="149783"/>
                  </a:lnTo>
                  <a:lnTo>
                    <a:pt x="645820" y="151396"/>
                  </a:lnTo>
                  <a:lnTo>
                    <a:pt x="542366" y="151396"/>
                  </a:lnTo>
                  <a:lnTo>
                    <a:pt x="539559" y="154190"/>
                  </a:lnTo>
                  <a:lnTo>
                    <a:pt x="539559" y="183565"/>
                  </a:lnTo>
                  <a:lnTo>
                    <a:pt x="542366" y="186372"/>
                  </a:lnTo>
                  <a:lnTo>
                    <a:pt x="645820" y="186372"/>
                  </a:lnTo>
                  <a:lnTo>
                    <a:pt x="659231" y="185432"/>
                  </a:lnTo>
                  <a:lnTo>
                    <a:pt x="700112" y="164084"/>
                  </a:lnTo>
                  <a:lnTo>
                    <a:pt x="711796" y="134975"/>
                  </a:lnTo>
                  <a:lnTo>
                    <a:pt x="711873" y="131724"/>
                  </a:lnTo>
                  <a:close/>
                </a:path>
                <a:path w="1267459" h="186690">
                  <a:moveTo>
                    <a:pt x="829030" y="70065"/>
                  </a:moveTo>
                  <a:lnTo>
                    <a:pt x="826211" y="67259"/>
                  </a:lnTo>
                  <a:lnTo>
                    <a:pt x="796188" y="67259"/>
                  </a:lnTo>
                  <a:lnTo>
                    <a:pt x="792734" y="67259"/>
                  </a:lnTo>
                  <a:lnTo>
                    <a:pt x="789940" y="70065"/>
                  </a:lnTo>
                  <a:lnTo>
                    <a:pt x="789940" y="183578"/>
                  </a:lnTo>
                  <a:lnTo>
                    <a:pt x="792734" y="186385"/>
                  </a:lnTo>
                  <a:lnTo>
                    <a:pt x="826211" y="186385"/>
                  </a:lnTo>
                  <a:lnTo>
                    <a:pt x="829030" y="183578"/>
                  </a:lnTo>
                  <a:lnTo>
                    <a:pt x="829030" y="70065"/>
                  </a:lnTo>
                  <a:close/>
                </a:path>
                <a:path w="1267459" h="186690">
                  <a:moveTo>
                    <a:pt x="968603" y="100838"/>
                  </a:moveTo>
                  <a:lnTo>
                    <a:pt x="943876" y="49034"/>
                  </a:lnTo>
                  <a:lnTo>
                    <a:pt x="905129" y="6121"/>
                  </a:lnTo>
                  <a:lnTo>
                    <a:pt x="856818" y="12"/>
                  </a:lnTo>
                  <a:lnTo>
                    <a:pt x="727049" y="12"/>
                  </a:lnTo>
                  <a:lnTo>
                    <a:pt x="723569" y="12"/>
                  </a:lnTo>
                  <a:lnTo>
                    <a:pt x="720775" y="2806"/>
                  </a:lnTo>
                  <a:lnTo>
                    <a:pt x="720775" y="32512"/>
                  </a:lnTo>
                  <a:lnTo>
                    <a:pt x="723569" y="35331"/>
                  </a:lnTo>
                  <a:lnTo>
                    <a:pt x="864781" y="35331"/>
                  </a:lnTo>
                  <a:lnTo>
                    <a:pt x="880529" y="37363"/>
                  </a:lnTo>
                  <a:lnTo>
                    <a:pt x="892556" y="43294"/>
                  </a:lnTo>
                  <a:lnTo>
                    <a:pt x="902081" y="52844"/>
                  </a:lnTo>
                  <a:lnTo>
                    <a:pt x="910310" y="65709"/>
                  </a:lnTo>
                  <a:lnTo>
                    <a:pt x="943813" y="136080"/>
                  </a:lnTo>
                  <a:lnTo>
                    <a:pt x="946035" y="137464"/>
                  </a:lnTo>
                  <a:lnTo>
                    <a:pt x="950874" y="137452"/>
                  </a:lnTo>
                  <a:lnTo>
                    <a:pt x="953071" y="136055"/>
                  </a:lnTo>
                  <a:lnTo>
                    <a:pt x="968603" y="102781"/>
                  </a:lnTo>
                  <a:lnTo>
                    <a:pt x="968603" y="100838"/>
                  </a:lnTo>
                  <a:close/>
                </a:path>
                <a:path w="1267459" h="186690">
                  <a:moveTo>
                    <a:pt x="1090028" y="6972"/>
                  </a:moveTo>
                  <a:lnTo>
                    <a:pt x="1089875" y="4711"/>
                  </a:lnTo>
                  <a:lnTo>
                    <a:pt x="1087564" y="1092"/>
                  </a:lnTo>
                  <a:lnTo>
                    <a:pt x="1085596" y="12"/>
                  </a:lnTo>
                  <a:lnTo>
                    <a:pt x="1055433" y="12"/>
                  </a:lnTo>
                  <a:lnTo>
                    <a:pt x="1052995" y="12"/>
                  </a:lnTo>
                  <a:lnTo>
                    <a:pt x="1050810" y="1409"/>
                  </a:lnTo>
                  <a:lnTo>
                    <a:pt x="967752" y="179412"/>
                  </a:lnTo>
                  <a:lnTo>
                    <a:pt x="967905" y="181698"/>
                  </a:lnTo>
                  <a:lnTo>
                    <a:pt x="970191" y="185305"/>
                  </a:lnTo>
                  <a:lnTo>
                    <a:pt x="972185" y="186397"/>
                  </a:lnTo>
                  <a:lnTo>
                    <a:pt x="1004773" y="186397"/>
                  </a:lnTo>
                  <a:lnTo>
                    <a:pt x="1006995" y="184988"/>
                  </a:lnTo>
                  <a:lnTo>
                    <a:pt x="1090028" y="6972"/>
                  </a:lnTo>
                  <a:close/>
                </a:path>
                <a:path w="1267459" h="186690">
                  <a:moveTo>
                    <a:pt x="1267053" y="4597"/>
                  </a:moveTo>
                  <a:lnTo>
                    <a:pt x="1266367" y="3009"/>
                  </a:lnTo>
                  <a:lnTo>
                    <a:pt x="1264043" y="660"/>
                  </a:lnTo>
                  <a:lnTo>
                    <a:pt x="1262456" y="12"/>
                  </a:lnTo>
                  <a:lnTo>
                    <a:pt x="1260779" y="12"/>
                  </a:lnTo>
                  <a:lnTo>
                    <a:pt x="1116330" y="12"/>
                  </a:lnTo>
                  <a:lnTo>
                    <a:pt x="1113523" y="2819"/>
                  </a:lnTo>
                  <a:lnTo>
                    <a:pt x="1113523" y="30708"/>
                  </a:lnTo>
                  <a:lnTo>
                    <a:pt x="1114196" y="32308"/>
                  </a:lnTo>
                  <a:lnTo>
                    <a:pt x="1116533" y="34658"/>
                  </a:lnTo>
                  <a:lnTo>
                    <a:pt x="1118146" y="35318"/>
                  </a:lnTo>
                  <a:lnTo>
                    <a:pt x="1264234" y="35306"/>
                  </a:lnTo>
                  <a:lnTo>
                    <a:pt x="1267053" y="32499"/>
                  </a:lnTo>
                  <a:lnTo>
                    <a:pt x="1267053" y="4597"/>
                  </a:lnTo>
                  <a:close/>
                </a:path>
              </a:pathLst>
            </a:custGeom>
            <a:solidFill>
              <a:srgbClr val="FFFFFF"/>
            </a:solidFill>
          </p:spPr>
          <p:txBody>
            <a:bodyPr wrap="square" lIns="0" tIns="0" rIns="0" bIns="0" rtlCol="0"/>
            <a:lstStyle/>
            <a:p>
              <a:endParaRPr/>
            </a:p>
          </p:txBody>
        </p:sp>
      </p:grpSp>
      <p:sp>
        <p:nvSpPr>
          <p:cNvPr id="17" name="object 17"/>
          <p:cNvSpPr/>
          <p:nvPr/>
        </p:nvSpPr>
        <p:spPr>
          <a:xfrm>
            <a:off x="0" y="1080008"/>
            <a:ext cx="16256000" cy="50800"/>
          </a:xfrm>
          <a:custGeom>
            <a:avLst/>
            <a:gdLst/>
            <a:ahLst/>
            <a:cxnLst/>
            <a:rect l="l" t="t" r="r" b="b"/>
            <a:pathLst>
              <a:path w="16256000" h="50800">
                <a:moveTo>
                  <a:pt x="16256000" y="0"/>
                </a:moveTo>
                <a:lnTo>
                  <a:pt x="0" y="0"/>
                </a:lnTo>
                <a:lnTo>
                  <a:pt x="0" y="50292"/>
                </a:lnTo>
                <a:lnTo>
                  <a:pt x="16256000" y="50292"/>
                </a:lnTo>
                <a:lnTo>
                  <a:pt x="16256000" y="0"/>
                </a:lnTo>
                <a:close/>
              </a:path>
            </a:pathLst>
          </a:custGeom>
          <a:solidFill>
            <a:srgbClr val="DBCCAE"/>
          </a:solidFill>
        </p:spPr>
        <p:txBody>
          <a:bodyPr wrap="square" lIns="0" tIns="0" rIns="0" bIns="0" rtlCol="0"/>
          <a:lstStyle/>
          <a:p>
            <a:endParaRPr/>
          </a:p>
        </p:txBody>
      </p:sp>
      <p:sp>
        <p:nvSpPr>
          <p:cNvPr id="2" name="Tekstfelt 1">
            <a:extLst>
              <a:ext uri="{FF2B5EF4-FFF2-40B4-BE49-F238E27FC236}">
                <a16:creationId xmlns:a16="http://schemas.microsoft.com/office/drawing/2014/main" id="{9CF8103F-7C15-C168-96AB-75D4ED0A0BE2}"/>
              </a:ext>
            </a:extLst>
          </p:cNvPr>
          <p:cNvSpPr txBox="1"/>
          <p:nvPr/>
        </p:nvSpPr>
        <p:spPr>
          <a:xfrm>
            <a:off x="2020454" y="1505758"/>
            <a:ext cx="10450945" cy="925382"/>
          </a:xfrm>
          <a:prstGeom prst="rect">
            <a:avLst/>
          </a:prstGeom>
          <a:noFill/>
        </p:spPr>
        <p:txBody>
          <a:bodyPr wrap="square">
            <a:spAutoFit/>
          </a:bodyPr>
          <a:lstStyle/>
          <a:p>
            <a:pPr marL="342900" lvl="0" indent="-342900">
              <a:buFont typeface="Symbol" panose="05050102010706020507" pitchFamily="18" charset="2"/>
              <a:buChar char=""/>
            </a:pPr>
            <a:endParaRPr lang="da-DK" dirty="0">
              <a:highlight>
                <a:srgbClr val="FFFF00"/>
              </a:highligh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pPr>
            <a:endParaRPr lang="da-DK" sz="1800" dirty="0">
              <a:effectLst/>
              <a:highlight>
                <a:srgbClr val="FFFF00"/>
              </a:highlight>
              <a:latin typeface="Arial" panose="020B0604020202020204" pitchFamily="34" charset="0"/>
              <a:ea typeface="Calibri" panose="020F0502020204030204" pitchFamily="34" charset="0"/>
            </a:endParaRPr>
          </a:p>
          <a:p>
            <a:pPr marL="571500" lvl="2">
              <a:lnSpc>
                <a:spcPct val="105000"/>
              </a:lnSpc>
              <a:spcAft>
                <a:spcPts val="800"/>
              </a:spcAft>
              <a:buSzPts val="1000"/>
              <a:tabLst>
                <a:tab pos="457200" algn="l"/>
              </a:tabLst>
            </a:pPr>
            <a:endParaRPr lang="da-DK" b="1" dirty="0">
              <a:solidFill>
                <a:srgbClr val="0070C0"/>
              </a:solidFill>
              <a:latin typeface="Calibri" panose="020F0502020204030204"/>
            </a:endParaRPr>
          </a:p>
        </p:txBody>
      </p:sp>
      <p:sp>
        <p:nvSpPr>
          <p:cNvPr id="19" name="Billedforklaring: nedadgående pil 18">
            <a:extLst>
              <a:ext uri="{FF2B5EF4-FFF2-40B4-BE49-F238E27FC236}">
                <a16:creationId xmlns:a16="http://schemas.microsoft.com/office/drawing/2014/main" id="{1E0F5B7C-00AC-2CA6-A15B-5DFE0F9A65A9}"/>
              </a:ext>
            </a:extLst>
          </p:cNvPr>
          <p:cNvSpPr/>
          <p:nvPr/>
        </p:nvSpPr>
        <p:spPr>
          <a:xfrm>
            <a:off x="427822" y="1955800"/>
            <a:ext cx="5490378" cy="39878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a-DK" sz="2400" dirty="0"/>
              <a:t>HAVNEANLÆG:</a:t>
            </a:r>
          </a:p>
          <a:p>
            <a:pPr marL="457200" lvl="0" indent="-457200">
              <a:buFont typeface="+mj-lt"/>
              <a:buAutoNum type="arabicPeriod"/>
            </a:pPr>
            <a:r>
              <a:rPr lang="da-DK" sz="2400" dirty="0"/>
              <a:t>Kaj</a:t>
            </a:r>
          </a:p>
          <a:p>
            <a:pPr marL="457200" lvl="0" indent="-457200">
              <a:buFont typeface="+mj-lt"/>
              <a:buAutoNum type="arabicPeriod"/>
            </a:pPr>
            <a:r>
              <a:rPr lang="da-DK" sz="2400" dirty="0"/>
              <a:t>Svajebassin</a:t>
            </a:r>
          </a:p>
          <a:p>
            <a:pPr marL="457200" lvl="0" indent="-457200">
              <a:buFont typeface="+mj-lt"/>
              <a:buAutoNum type="arabicPeriod"/>
            </a:pPr>
            <a:r>
              <a:rPr lang="da-DK" sz="2400" dirty="0"/>
              <a:t>Kajnære erhvervsarealer</a:t>
            </a:r>
          </a:p>
          <a:p>
            <a:pPr marL="285750" lvl="0" indent="-285750">
              <a:buFont typeface="Arial" panose="020B0604020202020204" pitchFamily="34" charset="0"/>
              <a:buChar char="•"/>
            </a:pPr>
            <a:endParaRPr lang="da-DK" dirty="0"/>
          </a:p>
        </p:txBody>
      </p:sp>
    </p:spTree>
    <p:extLst>
      <p:ext uri="{BB962C8B-B14F-4D97-AF65-F5344CB8AC3E}">
        <p14:creationId xmlns:p14="http://schemas.microsoft.com/office/powerpoint/2010/main" val="1160537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60400" y="1886767"/>
            <a:ext cx="15257780" cy="7298921"/>
          </a:xfrm>
          <a:prstGeom prst="rect">
            <a:avLst/>
          </a:prstGeom>
        </p:spPr>
        <p:txBody>
          <a:bodyPr vert="horz" wrap="square" lIns="0" tIns="12700" rIns="0" bIns="0" rtlCol="0">
            <a:spAutoFit/>
          </a:bodyPr>
          <a:lstStyle/>
          <a:p>
            <a:pPr marL="12700" marR="5080">
              <a:lnSpc>
                <a:spcPct val="100000"/>
              </a:lnSpc>
              <a:spcBef>
                <a:spcPts val="100"/>
              </a:spcBef>
              <a:buAutoNum type="arabicPeriod"/>
              <a:tabLst>
                <a:tab pos="528320" algn="l"/>
              </a:tabLst>
            </a:pPr>
            <a:r>
              <a:rPr lang="da-DK" sz="3000" spc="-25" dirty="0">
                <a:latin typeface="Verdana"/>
                <a:cs typeface="Verdana"/>
              </a:rPr>
              <a:t> </a:t>
            </a:r>
            <a:r>
              <a:rPr sz="3000" spc="-25" dirty="0" err="1">
                <a:latin typeface="Verdana"/>
                <a:cs typeface="Verdana"/>
              </a:rPr>
              <a:t>Velkom</a:t>
            </a:r>
            <a:r>
              <a:rPr lang="da-DK" sz="3000" spc="-25" dirty="0">
                <a:latin typeface="Verdana"/>
                <a:cs typeface="Verdana"/>
              </a:rPr>
              <a:t>men</a:t>
            </a:r>
            <a:endParaRPr lang="da-DK" sz="3000" spc="-135" dirty="0">
              <a:latin typeface="Verdana"/>
              <a:cs typeface="Verdana"/>
            </a:endParaRPr>
          </a:p>
          <a:p>
            <a:pPr marL="12700" marR="5080">
              <a:lnSpc>
                <a:spcPct val="100000"/>
              </a:lnSpc>
              <a:spcBef>
                <a:spcPts val="100"/>
              </a:spcBef>
              <a:buAutoNum type="arabicPeriod"/>
              <a:tabLst>
                <a:tab pos="528320" algn="l"/>
              </a:tabLst>
            </a:pPr>
            <a:endParaRPr sz="2950" dirty="0">
              <a:latin typeface="Verdana"/>
              <a:cs typeface="Verdana"/>
            </a:endParaRPr>
          </a:p>
          <a:p>
            <a:pPr marL="527685" indent="-515620">
              <a:lnSpc>
                <a:spcPct val="100000"/>
              </a:lnSpc>
              <a:spcBef>
                <a:spcPts val="5"/>
              </a:spcBef>
              <a:buAutoNum type="arabicPeriod"/>
              <a:tabLst>
                <a:tab pos="528320" algn="l"/>
              </a:tabLst>
            </a:pPr>
            <a:r>
              <a:rPr lang="da-DK" sz="3000" spc="-10" dirty="0">
                <a:latin typeface="Verdana"/>
                <a:cs typeface="Verdana"/>
              </a:rPr>
              <a:t>Introduktion</a:t>
            </a:r>
          </a:p>
          <a:p>
            <a:pPr marL="527685" indent="-515620">
              <a:lnSpc>
                <a:spcPct val="100000"/>
              </a:lnSpc>
              <a:spcBef>
                <a:spcPts val="5"/>
              </a:spcBef>
              <a:buAutoNum type="arabicPeriod"/>
              <a:tabLst>
                <a:tab pos="528320" algn="l"/>
              </a:tabLst>
            </a:pPr>
            <a:endParaRPr sz="2950" dirty="0">
              <a:latin typeface="Verdana"/>
              <a:cs typeface="Verdana"/>
            </a:endParaRPr>
          </a:p>
          <a:p>
            <a:pPr marL="527685" indent="-515620">
              <a:lnSpc>
                <a:spcPct val="100000"/>
              </a:lnSpc>
              <a:spcBef>
                <a:spcPts val="5"/>
              </a:spcBef>
              <a:buAutoNum type="arabicPeriod"/>
              <a:tabLst>
                <a:tab pos="528320" algn="l"/>
              </a:tabLst>
            </a:pPr>
            <a:r>
              <a:rPr lang="da-DK" sz="3000" spc="-10" dirty="0">
                <a:latin typeface="Verdana"/>
              </a:rPr>
              <a:t>Præsentation af resultater af analysen</a:t>
            </a:r>
          </a:p>
          <a:p>
            <a:pPr marL="527685" indent="-515620">
              <a:lnSpc>
                <a:spcPct val="100000"/>
              </a:lnSpc>
              <a:spcBef>
                <a:spcPts val="5"/>
              </a:spcBef>
              <a:buAutoNum type="arabicPeriod"/>
              <a:tabLst>
                <a:tab pos="528320" algn="l"/>
              </a:tabLst>
            </a:pPr>
            <a:endParaRPr lang="da-DK" sz="3000" spc="-10" dirty="0">
              <a:latin typeface="Verdana"/>
            </a:endParaRPr>
          </a:p>
          <a:p>
            <a:pPr marL="469265" indent="-457200">
              <a:lnSpc>
                <a:spcPct val="100000"/>
              </a:lnSpc>
              <a:spcBef>
                <a:spcPts val="5"/>
              </a:spcBef>
              <a:buFont typeface="Arial" panose="020B0604020202020204" pitchFamily="34" charset="0"/>
              <a:buChar char="•"/>
              <a:tabLst>
                <a:tab pos="528320" algn="l"/>
              </a:tabLst>
            </a:pPr>
            <a:r>
              <a:rPr lang="da-DK" sz="3000" spc="-10" dirty="0">
                <a:latin typeface="Verdana"/>
                <a:cs typeface="Verdana"/>
              </a:rPr>
              <a:t>COWI</a:t>
            </a:r>
          </a:p>
          <a:p>
            <a:pPr marL="469265" indent="-457200">
              <a:lnSpc>
                <a:spcPct val="100000"/>
              </a:lnSpc>
              <a:spcBef>
                <a:spcPts val="5"/>
              </a:spcBef>
              <a:buFont typeface="Arial" panose="020B0604020202020204" pitchFamily="34" charset="0"/>
              <a:buChar char="•"/>
              <a:tabLst>
                <a:tab pos="528320" algn="l"/>
              </a:tabLst>
            </a:pPr>
            <a:r>
              <a:rPr lang="da-DK" sz="3000" spc="-10" dirty="0">
                <a:latin typeface="Verdana"/>
                <a:cs typeface="Verdana"/>
              </a:rPr>
              <a:t>E&amp;Y</a:t>
            </a:r>
          </a:p>
          <a:p>
            <a:pPr marL="469265" indent="-457200">
              <a:lnSpc>
                <a:spcPct val="100000"/>
              </a:lnSpc>
              <a:spcBef>
                <a:spcPts val="5"/>
              </a:spcBef>
              <a:buFont typeface="Arial" panose="020B0604020202020204" pitchFamily="34" charset="0"/>
              <a:buChar char="•"/>
              <a:tabLst>
                <a:tab pos="528320" algn="l"/>
              </a:tabLst>
            </a:pPr>
            <a:r>
              <a:rPr lang="da-DK" sz="3000" spc="-10" dirty="0">
                <a:latin typeface="Verdana"/>
                <a:cs typeface="Verdana"/>
              </a:rPr>
              <a:t>Sammenfatning</a:t>
            </a:r>
          </a:p>
          <a:p>
            <a:pPr marL="12065">
              <a:lnSpc>
                <a:spcPct val="100000"/>
              </a:lnSpc>
              <a:spcBef>
                <a:spcPts val="5"/>
              </a:spcBef>
              <a:tabLst>
                <a:tab pos="528320" algn="l"/>
              </a:tabLst>
            </a:pPr>
            <a:endParaRPr sz="2950" dirty="0">
              <a:latin typeface="Verdana"/>
              <a:cs typeface="Verdana"/>
            </a:endParaRPr>
          </a:p>
          <a:p>
            <a:pPr marL="12700" marR="1779270">
              <a:lnSpc>
                <a:spcPct val="100000"/>
              </a:lnSpc>
              <a:spcBef>
                <a:spcPts val="5"/>
              </a:spcBef>
              <a:tabLst>
                <a:tab pos="528320" algn="l"/>
              </a:tabLst>
            </a:pPr>
            <a:r>
              <a:rPr lang="da-DK" sz="3000" spc="-5" dirty="0">
                <a:latin typeface="Verdana"/>
                <a:cs typeface="Verdana"/>
              </a:rPr>
              <a:t>4. Spørgsmål og drøftelse</a:t>
            </a:r>
          </a:p>
          <a:p>
            <a:pPr marL="1200150" lvl="2" indent="-285750">
              <a:lnSpc>
                <a:spcPct val="105000"/>
              </a:lnSpc>
              <a:spcAft>
                <a:spcPts val="800"/>
              </a:spcAft>
              <a:buFont typeface="Arial" panose="020B0604020202020204" pitchFamily="34" charset="0"/>
              <a:buChar char="•"/>
            </a:pPr>
            <a:endParaRPr lang="da-DK" sz="3200" b="1" dirty="0"/>
          </a:p>
          <a:p>
            <a:pPr marL="571500" lvl="2">
              <a:lnSpc>
                <a:spcPct val="105000"/>
              </a:lnSpc>
              <a:spcAft>
                <a:spcPts val="800"/>
              </a:spcAft>
              <a:buSzPts val="1000"/>
              <a:tabLst>
                <a:tab pos="457200" algn="l"/>
              </a:tabLst>
            </a:pPr>
            <a:br>
              <a:rPr lang="da-DK" sz="3200" b="1" dirty="0">
                <a:solidFill>
                  <a:srgbClr val="0070C0"/>
                </a:solidFill>
                <a:latin typeface="Calibri" panose="020F0502020204030204"/>
              </a:rPr>
            </a:br>
            <a:endParaRPr lang="da-DK" sz="3200" b="1" dirty="0">
              <a:solidFill>
                <a:srgbClr val="0070C0"/>
              </a:solidFill>
              <a:latin typeface="Calibri" panose="020F0502020204030204"/>
            </a:endParaRPr>
          </a:p>
          <a:p>
            <a:pPr marL="12700" marR="1779270">
              <a:lnSpc>
                <a:spcPct val="100000"/>
              </a:lnSpc>
              <a:spcBef>
                <a:spcPts val="5"/>
              </a:spcBef>
              <a:buAutoNum type="arabicPeriod" startAt="3"/>
              <a:tabLst>
                <a:tab pos="528320" algn="l"/>
              </a:tabLst>
            </a:pPr>
            <a:endParaRPr sz="3000" dirty="0">
              <a:latin typeface="Verdana"/>
              <a:cs typeface="Verdana"/>
            </a:endParaRPr>
          </a:p>
        </p:txBody>
      </p:sp>
      <p:sp>
        <p:nvSpPr>
          <p:cNvPr id="3" name="object 3"/>
          <p:cNvSpPr txBox="1">
            <a:spLocks noGrp="1"/>
          </p:cNvSpPr>
          <p:nvPr>
            <p:ph type="title"/>
          </p:nvPr>
        </p:nvSpPr>
        <p:spPr>
          <a:xfrm>
            <a:off x="503336" y="244532"/>
            <a:ext cx="14051998" cy="566822"/>
          </a:xfrm>
          <a:prstGeom prst="rect">
            <a:avLst/>
          </a:prstGeom>
        </p:spPr>
        <p:txBody>
          <a:bodyPr vert="horz" wrap="square" lIns="0" tIns="12700" rIns="0" bIns="0" rtlCol="0">
            <a:spAutoFit/>
          </a:bodyPr>
          <a:lstStyle/>
          <a:p>
            <a:pPr marL="12700">
              <a:lnSpc>
                <a:spcPct val="100000"/>
              </a:lnSpc>
              <a:spcBef>
                <a:spcPts val="100"/>
              </a:spcBef>
            </a:pPr>
            <a:r>
              <a:rPr spc="125" dirty="0"/>
              <a:t>DAGSORDEN</a:t>
            </a:r>
            <a:r>
              <a:rPr lang="da-DK" spc="125" dirty="0"/>
              <a:t> TEMAMØDE HAVNEN BYRÅDET 5.12.2022  </a:t>
            </a:r>
            <a:endParaRPr spc="125" dirty="0"/>
          </a:p>
        </p:txBody>
      </p:sp>
      <p:grpSp>
        <p:nvGrpSpPr>
          <p:cNvPr id="4" name="object 4"/>
          <p:cNvGrpSpPr/>
          <p:nvPr/>
        </p:nvGrpSpPr>
        <p:grpSpPr>
          <a:xfrm>
            <a:off x="0" y="9080004"/>
            <a:ext cx="16256000" cy="1080135"/>
            <a:chOff x="0" y="9080004"/>
            <a:chExt cx="16256000" cy="1080135"/>
          </a:xfrm>
        </p:grpSpPr>
        <p:sp>
          <p:nvSpPr>
            <p:cNvPr id="5" name="object 5"/>
            <p:cNvSpPr/>
            <p:nvPr/>
          </p:nvSpPr>
          <p:spPr>
            <a:xfrm>
              <a:off x="0" y="9080004"/>
              <a:ext cx="16256000" cy="1080135"/>
            </a:xfrm>
            <a:custGeom>
              <a:avLst/>
              <a:gdLst/>
              <a:ahLst/>
              <a:cxnLst/>
              <a:rect l="l" t="t" r="r" b="b"/>
              <a:pathLst>
                <a:path w="16256000" h="1080134">
                  <a:moveTo>
                    <a:pt x="16256000" y="0"/>
                  </a:moveTo>
                  <a:lnTo>
                    <a:pt x="0" y="0"/>
                  </a:lnTo>
                  <a:lnTo>
                    <a:pt x="0" y="1079995"/>
                  </a:lnTo>
                  <a:lnTo>
                    <a:pt x="16256000" y="1079995"/>
                  </a:lnTo>
                  <a:lnTo>
                    <a:pt x="16256000" y="0"/>
                  </a:lnTo>
                  <a:close/>
                </a:path>
              </a:pathLst>
            </a:custGeom>
            <a:solidFill>
              <a:srgbClr val="73AEDE"/>
            </a:solidFill>
          </p:spPr>
          <p:txBody>
            <a:bodyPr wrap="square" lIns="0" tIns="0" rIns="0" bIns="0" rtlCol="0"/>
            <a:lstStyle/>
            <a:p>
              <a:endParaRPr/>
            </a:p>
          </p:txBody>
        </p:sp>
        <p:sp>
          <p:nvSpPr>
            <p:cNvPr id="6" name="object 6"/>
            <p:cNvSpPr/>
            <p:nvPr/>
          </p:nvSpPr>
          <p:spPr>
            <a:xfrm>
              <a:off x="13694199" y="9373824"/>
              <a:ext cx="440690" cy="572770"/>
            </a:xfrm>
            <a:custGeom>
              <a:avLst/>
              <a:gdLst/>
              <a:ahLst/>
              <a:cxnLst/>
              <a:rect l="l" t="t" r="r" b="b"/>
              <a:pathLst>
                <a:path w="440690" h="572770">
                  <a:moveTo>
                    <a:pt x="440486" y="0"/>
                  </a:moveTo>
                  <a:lnTo>
                    <a:pt x="0" y="0"/>
                  </a:lnTo>
                  <a:lnTo>
                    <a:pt x="0" y="341337"/>
                  </a:lnTo>
                  <a:lnTo>
                    <a:pt x="7420" y="396616"/>
                  </a:lnTo>
                  <a:lnTo>
                    <a:pt x="27407" y="442759"/>
                  </a:lnTo>
                  <a:lnTo>
                    <a:pt x="56547" y="480567"/>
                  </a:lnTo>
                  <a:lnTo>
                    <a:pt x="91427" y="510840"/>
                  </a:lnTo>
                  <a:lnTo>
                    <a:pt x="128633" y="534376"/>
                  </a:lnTo>
                  <a:lnTo>
                    <a:pt x="164752" y="551976"/>
                  </a:lnTo>
                  <a:lnTo>
                    <a:pt x="220078" y="572566"/>
                  </a:lnTo>
                  <a:lnTo>
                    <a:pt x="243794" y="564440"/>
                  </a:lnTo>
                  <a:lnTo>
                    <a:pt x="244798" y="564045"/>
                  </a:lnTo>
                  <a:lnTo>
                    <a:pt x="220078" y="564045"/>
                  </a:lnTo>
                  <a:lnTo>
                    <a:pt x="189833" y="553739"/>
                  </a:lnTo>
                  <a:lnTo>
                    <a:pt x="152372" y="537624"/>
                  </a:lnTo>
                  <a:lnTo>
                    <a:pt x="112021" y="514941"/>
                  </a:lnTo>
                  <a:lnTo>
                    <a:pt x="73107" y="484933"/>
                  </a:lnTo>
                  <a:lnTo>
                    <a:pt x="39955" y="446842"/>
                  </a:lnTo>
                  <a:lnTo>
                    <a:pt x="16891" y="399911"/>
                  </a:lnTo>
                  <a:lnTo>
                    <a:pt x="8242" y="343382"/>
                  </a:lnTo>
                  <a:lnTo>
                    <a:pt x="8242" y="8242"/>
                  </a:lnTo>
                  <a:lnTo>
                    <a:pt x="440486" y="8242"/>
                  </a:lnTo>
                  <a:lnTo>
                    <a:pt x="440486" y="0"/>
                  </a:lnTo>
                  <a:close/>
                </a:path>
                <a:path w="440690" h="572770">
                  <a:moveTo>
                    <a:pt x="440486" y="8242"/>
                  </a:moveTo>
                  <a:lnTo>
                    <a:pt x="432244" y="8242"/>
                  </a:lnTo>
                  <a:lnTo>
                    <a:pt x="432244" y="343382"/>
                  </a:lnTo>
                  <a:lnTo>
                    <a:pt x="423558" y="399911"/>
                  </a:lnTo>
                  <a:lnTo>
                    <a:pt x="400403" y="446842"/>
                  </a:lnTo>
                  <a:lnTo>
                    <a:pt x="367137" y="484933"/>
                  </a:lnTo>
                  <a:lnTo>
                    <a:pt x="328115" y="514941"/>
                  </a:lnTo>
                  <a:lnTo>
                    <a:pt x="287694" y="537624"/>
                  </a:lnTo>
                  <a:lnTo>
                    <a:pt x="250229" y="553739"/>
                  </a:lnTo>
                  <a:lnTo>
                    <a:pt x="220078" y="564045"/>
                  </a:lnTo>
                  <a:lnTo>
                    <a:pt x="244798" y="564045"/>
                  </a:lnTo>
                  <a:lnTo>
                    <a:pt x="311618" y="534376"/>
                  </a:lnTo>
                  <a:lnTo>
                    <a:pt x="348883" y="510840"/>
                  </a:lnTo>
                  <a:lnTo>
                    <a:pt x="383822" y="480567"/>
                  </a:lnTo>
                  <a:lnTo>
                    <a:pt x="413014" y="442759"/>
                  </a:lnTo>
                  <a:lnTo>
                    <a:pt x="433039" y="396616"/>
                  </a:lnTo>
                  <a:lnTo>
                    <a:pt x="440474" y="341337"/>
                  </a:lnTo>
                  <a:lnTo>
                    <a:pt x="440486" y="8242"/>
                  </a:lnTo>
                  <a:close/>
                </a:path>
              </a:pathLst>
            </a:custGeom>
            <a:solidFill>
              <a:srgbClr val="FFFFFF"/>
            </a:solidFill>
          </p:spPr>
          <p:txBody>
            <a:bodyPr wrap="square" lIns="0" tIns="0" rIns="0" bIns="0" rtlCol="0"/>
            <a:lstStyle/>
            <a:p>
              <a:endParaRPr/>
            </a:p>
          </p:txBody>
        </p:sp>
        <p:sp>
          <p:nvSpPr>
            <p:cNvPr id="7" name="object 7"/>
            <p:cNvSpPr/>
            <p:nvPr/>
          </p:nvSpPr>
          <p:spPr>
            <a:xfrm>
              <a:off x="13702442" y="9382066"/>
              <a:ext cx="424180" cy="556260"/>
            </a:xfrm>
            <a:custGeom>
              <a:avLst/>
              <a:gdLst/>
              <a:ahLst/>
              <a:cxnLst/>
              <a:rect l="l" t="t" r="r" b="b"/>
              <a:pathLst>
                <a:path w="424180" h="556259">
                  <a:moveTo>
                    <a:pt x="424002" y="0"/>
                  </a:moveTo>
                  <a:lnTo>
                    <a:pt x="0" y="0"/>
                  </a:lnTo>
                  <a:lnTo>
                    <a:pt x="0" y="335140"/>
                  </a:lnTo>
                  <a:lnTo>
                    <a:pt x="8649" y="391669"/>
                  </a:lnTo>
                  <a:lnTo>
                    <a:pt x="31712" y="438600"/>
                  </a:lnTo>
                  <a:lnTo>
                    <a:pt x="64865" y="476691"/>
                  </a:lnTo>
                  <a:lnTo>
                    <a:pt x="103779" y="506699"/>
                  </a:lnTo>
                  <a:lnTo>
                    <a:pt x="144130" y="529382"/>
                  </a:lnTo>
                  <a:lnTo>
                    <a:pt x="181591" y="545497"/>
                  </a:lnTo>
                  <a:lnTo>
                    <a:pt x="211836" y="555802"/>
                  </a:lnTo>
                  <a:lnTo>
                    <a:pt x="241987" y="545497"/>
                  </a:lnTo>
                  <a:lnTo>
                    <a:pt x="279451" y="529382"/>
                  </a:lnTo>
                  <a:lnTo>
                    <a:pt x="319873" y="506699"/>
                  </a:lnTo>
                  <a:lnTo>
                    <a:pt x="358895" y="476691"/>
                  </a:lnTo>
                  <a:lnTo>
                    <a:pt x="392161" y="438600"/>
                  </a:lnTo>
                  <a:lnTo>
                    <a:pt x="415315" y="391669"/>
                  </a:lnTo>
                  <a:lnTo>
                    <a:pt x="424002" y="335140"/>
                  </a:lnTo>
                  <a:lnTo>
                    <a:pt x="424002" y="0"/>
                  </a:lnTo>
                  <a:close/>
                </a:path>
              </a:pathLst>
            </a:custGeom>
            <a:solidFill>
              <a:srgbClr val="004675"/>
            </a:solidFill>
          </p:spPr>
          <p:txBody>
            <a:bodyPr wrap="square" lIns="0" tIns="0" rIns="0" bIns="0" rtlCol="0"/>
            <a:lstStyle/>
            <a:p>
              <a:endParaRPr/>
            </a:p>
          </p:txBody>
        </p:sp>
        <p:sp>
          <p:nvSpPr>
            <p:cNvPr id="8" name="object 8"/>
            <p:cNvSpPr/>
            <p:nvPr/>
          </p:nvSpPr>
          <p:spPr>
            <a:xfrm>
              <a:off x="13740550" y="9783978"/>
              <a:ext cx="347980" cy="102235"/>
            </a:xfrm>
            <a:custGeom>
              <a:avLst/>
              <a:gdLst/>
              <a:ahLst/>
              <a:cxnLst/>
              <a:rect l="l" t="t" r="r" b="b"/>
              <a:pathLst>
                <a:path w="347980" h="102234">
                  <a:moveTo>
                    <a:pt x="286423" y="79578"/>
                  </a:moveTo>
                  <a:lnTo>
                    <a:pt x="254749" y="77800"/>
                  </a:lnTo>
                  <a:lnTo>
                    <a:pt x="228320" y="68110"/>
                  </a:lnTo>
                  <a:lnTo>
                    <a:pt x="202755" y="57315"/>
                  </a:lnTo>
                  <a:lnTo>
                    <a:pt x="173723" y="52197"/>
                  </a:lnTo>
                  <a:lnTo>
                    <a:pt x="144729" y="57315"/>
                  </a:lnTo>
                  <a:lnTo>
                    <a:pt x="119278" y="68110"/>
                  </a:lnTo>
                  <a:lnTo>
                    <a:pt x="92964" y="77800"/>
                  </a:lnTo>
                  <a:lnTo>
                    <a:pt x="61353" y="79578"/>
                  </a:lnTo>
                  <a:lnTo>
                    <a:pt x="69710" y="85636"/>
                  </a:lnTo>
                  <a:lnTo>
                    <a:pt x="78143" y="91325"/>
                  </a:lnTo>
                  <a:lnTo>
                    <a:pt x="86614" y="96659"/>
                  </a:lnTo>
                  <a:lnTo>
                    <a:pt x="95034" y="101638"/>
                  </a:lnTo>
                  <a:lnTo>
                    <a:pt x="116281" y="98171"/>
                  </a:lnTo>
                  <a:lnTo>
                    <a:pt x="153289" y="82892"/>
                  </a:lnTo>
                  <a:lnTo>
                    <a:pt x="173723" y="79425"/>
                  </a:lnTo>
                  <a:lnTo>
                    <a:pt x="194208" y="82892"/>
                  </a:lnTo>
                  <a:lnTo>
                    <a:pt x="231444" y="98171"/>
                  </a:lnTo>
                  <a:lnTo>
                    <a:pt x="252742" y="101638"/>
                  </a:lnTo>
                  <a:lnTo>
                    <a:pt x="261162" y="96659"/>
                  </a:lnTo>
                  <a:lnTo>
                    <a:pt x="269633" y="91325"/>
                  </a:lnTo>
                  <a:lnTo>
                    <a:pt x="278066" y="85636"/>
                  </a:lnTo>
                  <a:lnTo>
                    <a:pt x="286423" y="79578"/>
                  </a:lnTo>
                  <a:close/>
                </a:path>
                <a:path w="347980" h="102234">
                  <a:moveTo>
                    <a:pt x="347776" y="8407"/>
                  </a:moveTo>
                  <a:lnTo>
                    <a:pt x="328917" y="17538"/>
                  </a:lnTo>
                  <a:lnTo>
                    <a:pt x="312204" y="23329"/>
                  </a:lnTo>
                  <a:lnTo>
                    <a:pt x="297319" y="26365"/>
                  </a:lnTo>
                  <a:lnTo>
                    <a:pt x="283883" y="27241"/>
                  </a:lnTo>
                  <a:lnTo>
                    <a:pt x="259562" y="22987"/>
                  </a:lnTo>
                  <a:lnTo>
                    <a:pt x="235877" y="13627"/>
                  </a:lnTo>
                  <a:lnTo>
                    <a:pt x="208661" y="4267"/>
                  </a:lnTo>
                  <a:lnTo>
                    <a:pt x="173723" y="0"/>
                  </a:lnTo>
                  <a:lnTo>
                    <a:pt x="138823" y="4267"/>
                  </a:lnTo>
                  <a:lnTo>
                    <a:pt x="111721" y="13627"/>
                  </a:lnTo>
                  <a:lnTo>
                    <a:pt x="88150" y="22987"/>
                  </a:lnTo>
                  <a:lnTo>
                    <a:pt x="63893" y="27241"/>
                  </a:lnTo>
                  <a:lnTo>
                    <a:pt x="50457" y="26365"/>
                  </a:lnTo>
                  <a:lnTo>
                    <a:pt x="35560" y="23329"/>
                  </a:lnTo>
                  <a:lnTo>
                    <a:pt x="18859" y="17538"/>
                  </a:lnTo>
                  <a:lnTo>
                    <a:pt x="0" y="8407"/>
                  </a:lnTo>
                  <a:lnTo>
                    <a:pt x="5765" y="19113"/>
                  </a:lnTo>
                  <a:lnTo>
                    <a:pt x="36258" y="51117"/>
                  </a:lnTo>
                  <a:lnTo>
                    <a:pt x="62039" y="54533"/>
                  </a:lnTo>
                  <a:lnTo>
                    <a:pt x="90017" y="50266"/>
                  </a:lnTo>
                  <a:lnTo>
                    <a:pt x="116052" y="40843"/>
                  </a:lnTo>
                  <a:lnTo>
                    <a:pt x="142989" y="31432"/>
                  </a:lnTo>
                  <a:lnTo>
                    <a:pt x="173723" y="27152"/>
                  </a:lnTo>
                  <a:lnTo>
                    <a:pt x="204495" y="31432"/>
                  </a:lnTo>
                  <a:lnTo>
                    <a:pt x="231559" y="40843"/>
                  </a:lnTo>
                  <a:lnTo>
                    <a:pt x="257695" y="50266"/>
                  </a:lnTo>
                  <a:lnTo>
                    <a:pt x="285737" y="54533"/>
                  </a:lnTo>
                  <a:lnTo>
                    <a:pt x="328472" y="39141"/>
                  </a:lnTo>
                  <a:lnTo>
                    <a:pt x="342011" y="19113"/>
                  </a:lnTo>
                  <a:lnTo>
                    <a:pt x="347776" y="8407"/>
                  </a:lnTo>
                  <a:close/>
                </a:path>
              </a:pathLst>
            </a:custGeom>
            <a:solidFill>
              <a:srgbClr val="C8CDCD"/>
            </a:solidFill>
          </p:spPr>
          <p:txBody>
            <a:bodyPr wrap="square" lIns="0" tIns="0" rIns="0" bIns="0" rtlCol="0"/>
            <a:lstStyle/>
            <a:p>
              <a:endParaRPr/>
            </a:p>
          </p:txBody>
        </p:sp>
        <p:sp>
          <p:nvSpPr>
            <p:cNvPr id="9" name="object 9"/>
            <p:cNvSpPr/>
            <p:nvPr/>
          </p:nvSpPr>
          <p:spPr>
            <a:xfrm>
              <a:off x="13730902" y="9406677"/>
              <a:ext cx="367080" cy="20773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10"/>
            <p:cNvSpPr/>
            <p:nvPr/>
          </p:nvSpPr>
          <p:spPr>
            <a:xfrm>
              <a:off x="13788922" y="9478327"/>
              <a:ext cx="284480" cy="269875"/>
            </a:xfrm>
            <a:custGeom>
              <a:avLst/>
              <a:gdLst/>
              <a:ahLst/>
              <a:cxnLst/>
              <a:rect l="l" t="t" r="r" b="b"/>
              <a:pathLst>
                <a:path w="284480" h="269875">
                  <a:moveTo>
                    <a:pt x="284124" y="194322"/>
                  </a:moveTo>
                  <a:lnTo>
                    <a:pt x="184911" y="194322"/>
                  </a:lnTo>
                  <a:lnTo>
                    <a:pt x="184911" y="269366"/>
                  </a:lnTo>
                  <a:lnTo>
                    <a:pt x="284124" y="269366"/>
                  </a:lnTo>
                  <a:lnTo>
                    <a:pt x="284124" y="245567"/>
                  </a:lnTo>
                  <a:lnTo>
                    <a:pt x="210477" y="245567"/>
                  </a:lnTo>
                  <a:lnTo>
                    <a:pt x="210477" y="200799"/>
                  </a:lnTo>
                  <a:lnTo>
                    <a:pt x="284124" y="200799"/>
                  </a:lnTo>
                  <a:lnTo>
                    <a:pt x="284124" y="194322"/>
                  </a:lnTo>
                  <a:close/>
                </a:path>
                <a:path w="284480" h="269875">
                  <a:moveTo>
                    <a:pt x="284124" y="200799"/>
                  </a:moveTo>
                  <a:lnTo>
                    <a:pt x="258559" y="200799"/>
                  </a:lnTo>
                  <a:lnTo>
                    <a:pt x="258559" y="245567"/>
                  </a:lnTo>
                  <a:lnTo>
                    <a:pt x="284124" y="245567"/>
                  </a:lnTo>
                  <a:lnTo>
                    <a:pt x="284124" y="200799"/>
                  </a:lnTo>
                  <a:close/>
                </a:path>
                <a:path w="284480" h="269875">
                  <a:moveTo>
                    <a:pt x="15151" y="0"/>
                  </a:moveTo>
                  <a:lnTo>
                    <a:pt x="5359" y="0"/>
                  </a:lnTo>
                  <a:lnTo>
                    <a:pt x="0" y="5359"/>
                  </a:lnTo>
                  <a:lnTo>
                    <a:pt x="0" y="15405"/>
                  </a:lnTo>
                  <a:lnTo>
                    <a:pt x="1460" y="18491"/>
                  </a:lnTo>
                  <a:lnTo>
                    <a:pt x="3784" y="20688"/>
                  </a:lnTo>
                  <a:lnTo>
                    <a:pt x="153403" y="161594"/>
                  </a:lnTo>
                  <a:lnTo>
                    <a:pt x="152463" y="164261"/>
                  </a:lnTo>
                  <a:lnTo>
                    <a:pt x="151917" y="167106"/>
                  </a:lnTo>
                  <a:lnTo>
                    <a:pt x="151917" y="170091"/>
                  </a:lnTo>
                  <a:lnTo>
                    <a:pt x="153914" y="179974"/>
                  </a:lnTo>
                  <a:lnTo>
                    <a:pt x="159359" y="188048"/>
                  </a:lnTo>
                  <a:lnTo>
                    <a:pt x="167433" y="193494"/>
                  </a:lnTo>
                  <a:lnTo>
                    <a:pt x="177317" y="195491"/>
                  </a:lnTo>
                  <a:lnTo>
                    <a:pt x="179971" y="195491"/>
                  </a:lnTo>
                  <a:lnTo>
                    <a:pt x="182524" y="195084"/>
                  </a:lnTo>
                  <a:lnTo>
                    <a:pt x="184911" y="194322"/>
                  </a:lnTo>
                  <a:lnTo>
                    <a:pt x="284124" y="194322"/>
                  </a:lnTo>
                  <a:lnTo>
                    <a:pt x="284124" y="176999"/>
                  </a:lnTo>
                  <a:lnTo>
                    <a:pt x="201739" y="176999"/>
                  </a:lnTo>
                  <a:lnTo>
                    <a:pt x="202361" y="174802"/>
                  </a:lnTo>
                  <a:lnTo>
                    <a:pt x="202717" y="172491"/>
                  </a:lnTo>
                  <a:lnTo>
                    <a:pt x="202717" y="170091"/>
                  </a:lnTo>
                  <a:lnTo>
                    <a:pt x="200720" y="160201"/>
                  </a:lnTo>
                  <a:lnTo>
                    <a:pt x="195275" y="152128"/>
                  </a:lnTo>
                  <a:lnTo>
                    <a:pt x="187201" y="146686"/>
                  </a:lnTo>
                  <a:lnTo>
                    <a:pt x="181154" y="145465"/>
                  </a:lnTo>
                  <a:lnTo>
                    <a:pt x="171208" y="145465"/>
                  </a:lnTo>
                  <a:lnTo>
                    <a:pt x="142976" y="118884"/>
                  </a:lnTo>
                  <a:lnTo>
                    <a:pt x="160444" y="102438"/>
                  </a:lnTo>
                  <a:lnTo>
                    <a:pt x="125514" y="102438"/>
                  </a:lnTo>
                  <a:lnTo>
                    <a:pt x="20206" y="3263"/>
                  </a:lnTo>
                  <a:lnTo>
                    <a:pt x="18034" y="1244"/>
                  </a:lnTo>
                  <a:lnTo>
                    <a:pt x="15151" y="0"/>
                  </a:lnTo>
                  <a:close/>
                </a:path>
                <a:path w="284480" h="269875">
                  <a:moveTo>
                    <a:pt x="177317" y="144691"/>
                  </a:moveTo>
                  <a:lnTo>
                    <a:pt x="175209" y="144691"/>
                  </a:lnTo>
                  <a:lnTo>
                    <a:pt x="173164" y="144983"/>
                  </a:lnTo>
                  <a:lnTo>
                    <a:pt x="171208" y="145465"/>
                  </a:lnTo>
                  <a:lnTo>
                    <a:pt x="181154" y="145465"/>
                  </a:lnTo>
                  <a:lnTo>
                    <a:pt x="177317" y="144691"/>
                  </a:lnTo>
                  <a:close/>
                </a:path>
                <a:path w="284480" h="269875">
                  <a:moveTo>
                    <a:pt x="245681" y="0"/>
                  </a:moveTo>
                  <a:lnTo>
                    <a:pt x="235889" y="0"/>
                  </a:lnTo>
                  <a:lnTo>
                    <a:pt x="233006" y="1244"/>
                  </a:lnTo>
                  <a:lnTo>
                    <a:pt x="230860" y="3263"/>
                  </a:lnTo>
                  <a:lnTo>
                    <a:pt x="125514" y="102438"/>
                  </a:lnTo>
                  <a:lnTo>
                    <a:pt x="160444" y="102438"/>
                  </a:lnTo>
                  <a:lnTo>
                    <a:pt x="247269" y="20688"/>
                  </a:lnTo>
                  <a:lnTo>
                    <a:pt x="249580" y="18491"/>
                  </a:lnTo>
                  <a:lnTo>
                    <a:pt x="251040" y="15405"/>
                  </a:lnTo>
                  <a:lnTo>
                    <a:pt x="251040" y="5359"/>
                  </a:lnTo>
                  <a:lnTo>
                    <a:pt x="245681" y="0"/>
                  </a:lnTo>
                  <a:close/>
                </a:path>
                <a:path w="284480" h="269875">
                  <a:moveTo>
                    <a:pt x="20193" y="3251"/>
                  </a:moveTo>
                  <a:close/>
                </a:path>
                <a:path w="284480" h="269875">
                  <a:moveTo>
                    <a:pt x="230847" y="3251"/>
                  </a:moveTo>
                  <a:close/>
                </a:path>
              </a:pathLst>
            </a:custGeom>
            <a:solidFill>
              <a:srgbClr val="D2BE97"/>
            </a:solidFill>
          </p:spPr>
          <p:txBody>
            <a:bodyPr wrap="square" lIns="0" tIns="0" rIns="0" bIns="0" rtlCol="0"/>
            <a:lstStyle/>
            <a:p>
              <a:endParaRPr/>
            </a:p>
          </p:txBody>
        </p:sp>
        <p:sp>
          <p:nvSpPr>
            <p:cNvPr id="11" name="object 11"/>
            <p:cNvSpPr/>
            <p:nvPr/>
          </p:nvSpPr>
          <p:spPr>
            <a:xfrm>
              <a:off x="13755839" y="9608248"/>
              <a:ext cx="146875" cy="13944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12"/>
            <p:cNvSpPr/>
            <p:nvPr/>
          </p:nvSpPr>
          <p:spPr>
            <a:xfrm>
              <a:off x="15631731" y="9456276"/>
              <a:ext cx="182740" cy="18630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3"/>
            <p:cNvSpPr/>
            <p:nvPr/>
          </p:nvSpPr>
          <p:spPr>
            <a:xfrm>
              <a:off x="14555334" y="9456268"/>
              <a:ext cx="264160" cy="186690"/>
            </a:xfrm>
            <a:custGeom>
              <a:avLst/>
              <a:gdLst/>
              <a:ahLst/>
              <a:cxnLst/>
              <a:rect l="l" t="t" r="r" b="b"/>
              <a:pathLst>
                <a:path w="264159" h="186690">
                  <a:moveTo>
                    <a:pt x="261112" y="0"/>
                  </a:moveTo>
                  <a:lnTo>
                    <a:pt x="134772" y="0"/>
                  </a:lnTo>
                  <a:lnTo>
                    <a:pt x="121459" y="294"/>
                  </a:lnTo>
                  <a:lnTo>
                    <a:pt x="83197" y="10274"/>
                  </a:lnTo>
                  <a:lnTo>
                    <a:pt x="47257" y="52799"/>
                  </a:lnTo>
                  <a:lnTo>
                    <a:pt x="0" y="179832"/>
                  </a:lnTo>
                  <a:lnTo>
                    <a:pt x="279" y="181965"/>
                  </a:lnTo>
                  <a:lnTo>
                    <a:pt x="2628" y="185305"/>
                  </a:lnTo>
                  <a:lnTo>
                    <a:pt x="4546" y="186321"/>
                  </a:lnTo>
                  <a:lnTo>
                    <a:pt x="37109" y="186321"/>
                  </a:lnTo>
                  <a:lnTo>
                    <a:pt x="39458" y="184670"/>
                  </a:lnTo>
                  <a:lnTo>
                    <a:pt x="79108" y="75958"/>
                  </a:lnTo>
                  <a:lnTo>
                    <a:pt x="84448" y="63514"/>
                  </a:lnTo>
                  <a:lnTo>
                    <a:pt x="114672" y="37427"/>
                  </a:lnTo>
                  <a:lnTo>
                    <a:pt x="261112" y="35293"/>
                  </a:lnTo>
                  <a:lnTo>
                    <a:pt x="263906" y="32486"/>
                  </a:lnTo>
                  <a:lnTo>
                    <a:pt x="263906" y="2794"/>
                  </a:lnTo>
                  <a:lnTo>
                    <a:pt x="261112" y="0"/>
                  </a:lnTo>
                  <a:close/>
                </a:path>
              </a:pathLst>
            </a:custGeom>
            <a:solidFill>
              <a:srgbClr val="FFFFFF"/>
            </a:solidFill>
          </p:spPr>
          <p:txBody>
            <a:bodyPr wrap="square" lIns="0" tIns="0" rIns="0" bIns="0" rtlCol="0"/>
            <a:lstStyle/>
            <a:p>
              <a:endParaRPr/>
            </a:p>
          </p:txBody>
        </p:sp>
        <p:sp>
          <p:nvSpPr>
            <p:cNvPr id="14" name="object 14"/>
            <p:cNvSpPr/>
            <p:nvPr/>
          </p:nvSpPr>
          <p:spPr>
            <a:xfrm>
              <a:off x="14688025" y="9531762"/>
              <a:ext cx="131216" cy="11082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5437287" y="9531762"/>
              <a:ext cx="153327" cy="11082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6" name="object 16"/>
            <p:cNvSpPr/>
            <p:nvPr/>
          </p:nvSpPr>
          <p:spPr>
            <a:xfrm>
              <a:off x="14323632" y="9456267"/>
              <a:ext cx="1267460" cy="186690"/>
            </a:xfrm>
            <a:custGeom>
              <a:avLst/>
              <a:gdLst/>
              <a:ahLst/>
              <a:cxnLst/>
              <a:rect l="l" t="t" r="r" b="b"/>
              <a:pathLst>
                <a:path w="1267459" h="186690">
                  <a:moveTo>
                    <a:pt x="38354" y="77901"/>
                  </a:moveTo>
                  <a:lnTo>
                    <a:pt x="35560" y="75107"/>
                  </a:lnTo>
                  <a:lnTo>
                    <a:pt x="6248" y="75107"/>
                  </a:lnTo>
                  <a:lnTo>
                    <a:pt x="2794" y="75107"/>
                  </a:lnTo>
                  <a:lnTo>
                    <a:pt x="0" y="77901"/>
                  </a:lnTo>
                  <a:lnTo>
                    <a:pt x="0" y="183616"/>
                  </a:lnTo>
                  <a:lnTo>
                    <a:pt x="2794" y="186423"/>
                  </a:lnTo>
                  <a:lnTo>
                    <a:pt x="35560" y="186423"/>
                  </a:lnTo>
                  <a:lnTo>
                    <a:pt x="38354" y="183616"/>
                  </a:lnTo>
                  <a:lnTo>
                    <a:pt x="38354" y="77901"/>
                  </a:lnTo>
                  <a:close/>
                </a:path>
                <a:path w="1267459" h="186690">
                  <a:moveTo>
                    <a:pt x="207149" y="2781"/>
                  </a:moveTo>
                  <a:lnTo>
                    <a:pt x="204368" y="0"/>
                  </a:lnTo>
                  <a:lnTo>
                    <a:pt x="171602" y="0"/>
                  </a:lnTo>
                  <a:lnTo>
                    <a:pt x="168808" y="2781"/>
                  </a:lnTo>
                  <a:lnTo>
                    <a:pt x="168808" y="148450"/>
                  </a:lnTo>
                  <a:lnTo>
                    <a:pt x="137668" y="120192"/>
                  </a:lnTo>
                  <a:lnTo>
                    <a:pt x="109550" y="61087"/>
                  </a:lnTo>
                  <a:lnTo>
                    <a:pt x="92379" y="31470"/>
                  </a:lnTo>
                  <a:lnTo>
                    <a:pt x="76073" y="13436"/>
                  </a:lnTo>
                  <a:lnTo>
                    <a:pt x="59245" y="4089"/>
                  </a:lnTo>
                  <a:lnTo>
                    <a:pt x="40513" y="558"/>
                  </a:lnTo>
                  <a:lnTo>
                    <a:pt x="33172" y="0"/>
                  </a:lnTo>
                  <a:lnTo>
                    <a:pt x="2806" y="0"/>
                  </a:lnTo>
                  <a:lnTo>
                    <a:pt x="12" y="2781"/>
                  </a:lnTo>
                  <a:lnTo>
                    <a:pt x="12" y="33197"/>
                  </a:lnTo>
                  <a:lnTo>
                    <a:pt x="2806" y="35991"/>
                  </a:lnTo>
                  <a:lnTo>
                    <a:pt x="15138" y="35991"/>
                  </a:lnTo>
                  <a:lnTo>
                    <a:pt x="31407" y="36664"/>
                  </a:lnTo>
                  <a:lnTo>
                    <a:pt x="69240" y="66230"/>
                  </a:lnTo>
                  <a:lnTo>
                    <a:pt x="97256" y="125196"/>
                  </a:lnTo>
                  <a:lnTo>
                    <a:pt x="115709" y="156603"/>
                  </a:lnTo>
                  <a:lnTo>
                    <a:pt x="133451" y="175221"/>
                  </a:lnTo>
                  <a:lnTo>
                    <a:pt x="151955" y="184137"/>
                  </a:lnTo>
                  <a:lnTo>
                    <a:pt x="172720" y="186423"/>
                  </a:lnTo>
                  <a:lnTo>
                    <a:pt x="204368" y="186423"/>
                  </a:lnTo>
                  <a:lnTo>
                    <a:pt x="207149" y="183616"/>
                  </a:lnTo>
                  <a:lnTo>
                    <a:pt x="207149" y="148450"/>
                  </a:lnTo>
                  <a:lnTo>
                    <a:pt x="207149" y="2781"/>
                  </a:lnTo>
                  <a:close/>
                </a:path>
                <a:path w="1267459" h="186690">
                  <a:moveTo>
                    <a:pt x="711873" y="131724"/>
                  </a:moveTo>
                  <a:lnTo>
                    <a:pt x="689927" y="89636"/>
                  </a:lnTo>
                  <a:lnTo>
                    <a:pt x="597827" y="68961"/>
                  </a:lnTo>
                  <a:lnTo>
                    <a:pt x="589559" y="67652"/>
                  </a:lnTo>
                  <a:lnTo>
                    <a:pt x="579564" y="65125"/>
                  </a:lnTo>
                  <a:lnTo>
                    <a:pt x="572071" y="61341"/>
                  </a:lnTo>
                  <a:lnTo>
                    <a:pt x="567385" y="56489"/>
                  </a:lnTo>
                  <a:lnTo>
                    <a:pt x="565759" y="50774"/>
                  </a:lnTo>
                  <a:lnTo>
                    <a:pt x="566381" y="42583"/>
                  </a:lnTo>
                  <a:lnTo>
                    <a:pt x="573239" y="34988"/>
                  </a:lnTo>
                  <a:lnTo>
                    <a:pt x="687324" y="34988"/>
                  </a:lnTo>
                  <a:lnTo>
                    <a:pt x="690143" y="32181"/>
                  </a:lnTo>
                  <a:lnTo>
                    <a:pt x="690143" y="2806"/>
                  </a:lnTo>
                  <a:lnTo>
                    <a:pt x="687324" y="12"/>
                  </a:lnTo>
                  <a:lnTo>
                    <a:pt x="584822" y="12"/>
                  </a:lnTo>
                  <a:lnTo>
                    <a:pt x="574446" y="914"/>
                  </a:lnTo>
                  <a:lnTo>
                    <a:pt x="540969" y="21018"/>
                  </a:lnTo>
                  <a:lnTo>
                    <a:pt x="530771" y="50634"/>
                  </a:lnTo>
                  <a:lnTo>
                    <a:pt x="533590" y="66548"/>
                  </a:lnTo>
                  <a:lnTo>
                    <a:pt x="542683" y="81800"/>
                  </a:lnTo>
                  <a:lnTo>
                    <a:pt x="559130" y="94348"/>
                  </a:lnTo>
                  <a:lnTo>
                    <a:pt x="583971" y="102184"/>
                  </a:lnTo>
                  <a:lnTo>
                    <a:pt x="652322" y="111569"/>
                  </a:lnTo>
                  <a:lnTo>
                    <a:pt x="663816" y="114655"/>
                  </a:lnTo>
                  <a:lnTo>
                    <a:pt x="671410" y="119659"/>
                  </a:lnTo>
                  <a:lnTo>
                    <a:pt x="675614" y="125679"/>
                  </a:lnTo>
                  <a:lnTo>
                    <a:pt x="676897" y="131800"/>
                  </a:lnTo>
                  <a:lnTo>
                    <a:pt x="676871" y="132918"/>
                  </a:lnTo>
                  <a:lnTo>
                    <a:pt x="674662" y="139649"/>
                  </a:lnTo>
                  <a:lnTo>
                    <a:pt x="668845" y="145580"/>
                  </a:lnTo>
                  <a:lnTo>
                    <a:pt x="659282" y="149783"/>
                  </a:lnTo>
                  <a:lnTo>
                    <a:pt x="645820" y="151396"/>
                  </a:lnTo>
                  <a:lnTo>
                    <a:pt x="542366" y="151396"/>
                  </a:lnTo>
                  <a:lnTo>
                    <a:pt x="539559" y="154190"/>
                  </a:lnTo>
                  <a:lnTo>
                    <a:pt x="539559" y="183565"/>
                  </a:lnTo>
                  <a:lnTo>
                    <a:pt x="542366" y="186372"/>
                  </a:lnTo>
                  <a:lnTo>
                    <a:pt x="645820" y="186372"/>
                  </a:lnTo>
                  <a:lnTo>
                    <a:pt x="659231" y="185432"/>
                  </a:lnTo>
                  <a:lnTo>
                    <a:pt x="700112" y="164084"/>
                  </a:lnTo>
                  <a:lnTo>
                    <a:pt x="711796" y="134975"/>
                  </a:lnTo>
                  <a:lnTo>
                    <a:pt x="711873" y="131724"/>
                  </a:lnTo>
                  <a:close/>
                </a:path>
                <a:path w="1267459" h="186690">
                  <a:moveTo>
                    <a:pt x="829030" y="70065"/>
                  </a:moveTo>
                  <a:lnTo>
                    <a:pt x="826211" y="67259"/>
                  </a:lnTo>
                  <a:lnTo>
                    <a:pt x="796188" y="67259"/>
                  </a:lnTo>
                  <a:lnTo>
                    <a:pt x="792734" y="67259"/>
                  </a:lnTo>
                  <a:lnTo>
                    <a:pt x="789940" y="70065"/>
                  </a:lnTo>
                  <a:lnTo>
                    <a:pt x="789940" y="183578"/>
                  </a:lnTo>
                  <a:lnTo>
                    <a:pt x="792734" y="186385"/>
                  </a:lnTo>
                  <a:lnTo>
                    <a:pt x="826211" y="186385"/>
                  </a:lnTo>
                  <a:lnTo>
                    <a:pt x="829030" y="183578"/>
                  </a:lnTo>
                  <a:lnTo>
                    <a:pt x="829030" y="70065"/>
                  </a:lnTo>
                  <a:close/>
                </a:path>
                <a:path w="1267459" h="186690">
                  <a:moveTo>
                    <a:pt x="968603" y="100838"/>
                  </a:moveTo>
                  <a:lnTo>
                    <a:pt x="943876" y="49034"/>
                  </a:lnTo>
                  <a:lnTo>
                    <a:pt x="905129" y="6121"/>
                  </a:lnTo>
                  <a:lnTo>
                    <a:pt x="856818" y="12"/>
                  </a:lnTo>
                  <a:lnTo>
                    <a:pt x="727049" y="12"/>
                  </a:lnTo>
                  <a:lnTo>
                    <a:pt x="723569" y="12"/>
                  </a:lnTo>
                  <a:lnTo>
                    <a:pt x="720775" y="2806"/>
                  </a:lnTo>
                  <a:lnTo>
                    <a:pt x="720775" y="32512"/>
                  </a:lnTo>
                  <a:lnTo>
                    <a:pt x="723569" y="35331"/>
                  </a:lnTo>
                  <a:lnTo>
                    <a:pt x="864781" y="35331"/>
                  </a:lnTo>
                  <a:lnTo>
                    <a:pt x="880529" y="37363"/>
                  </a:lnTo>
                  <a:lnTo>
                    <a:pt x="892556" y="43294"/>
                  </a:lnTo>
                  <a:lnTo>
                    <a:pt x="902081" y="52844"/>
                  </a:lnTo>
                  <a:lnTo>
                    <a:pt x="910310" y="65709"/>
                  </a:lnTo>
                  <a:lnTo>
                    <a:pt x="943813" y="136080"/>
                  </a:lnTo>
                  <a:lnTo>
                    <a:pt x="946035" y="137464"/>
                  </a:lnTo>
                  <a:lnTo>
                    <a:pt x="950874" y="137452"/>
                  </a:lnTo>
                  <a:lnTo>
                    <a:pt x="953071" y="136055"/>
                  </a:lnTo>
                  <a:lnTo>
                    <a:pt x="968603" y="102781"/>
                  </a:lnTo>
                  <a:lnTo>
                    <a:pt x="968603" y="100838"/>
                  </a:lnTo>
                  <a:close/>
                </a:path>
                <a:path w="1267459" h="186690">
                  <a:moveTo>
                    <a:pt x="1090028" y="6972"/>
                  </a:moveTo>
                  <a:lnTo>
                    <a:pt x="1089875" y="4711"/>
                  </a:lnTo>
                  <a:lnTo>
                    <a:pt x="1087564" y="1092"/>
                  </a:lnTo>
                  <a:lnTo>
                    <a:pt x="1085596" y="12"/>
                  </a:lnTo>
                  <a:lnTo>
                    <a:pt x="1055433" y="12"/>
                  </a:lnTo>
                  <a:lnTo>
                    <a:pt x="1052995" y="12"/>
                  </a:lnTo>
                  <a:lnTo>
                    <a:pt x="1050810" y="1409"/>
                  </a:lnTo>
                  <a:lnTo>
                    <a:pt x="967752" y="179412"/>
                  </a:lnTo>
                  <a:lnTo>
                    <a:pt x="967905" y="181698"/>
                  </a:lnTo>
                  <a:lnTo>
                    <a:pt x="970191" y="185305"/>
                  </a:lnTo>
                  <a:lnTo>
                    <a:pt x="972185" y="186397"/>
                  </a:lnTo>
                  <a:lnTo>
                    <a:pt x="1004773" y="186397"/>
                  </a:lnTo>
                  <a:lnTo>
                    <a:pt x="1006995" y="184988"/>
                  </a:lnTo>
                  <a:lnTo>
                    <a:pt x="1090028" y="6972"/>
                  </a:lnTo>
                  <a:close/>
                </a:path>
                <a:path w="1267459" h="186690">
                  <a:moveTo>
                    <a:pt x="1267053" y="4597"/>
                  </a:moveTo>
                  <a:lnTo>
                    <a:pt x="1266367" y="3009"/>
                  </a:lnTo>
                  <a:lnTo>
                    <a:pt x="1264043" y="660"/>
                  </a:lnTo>
                  <a:lnTo>
                    <a:pt x="1262456" y="12"/>
                  </a:lnTo>
                  <a:lnTo>
                    <a:pt x="1260779" y="12"/>
                  </a:lnTo>
                  <a:lnTo>
                    <a:pt x="1116330" y="12"/>
                  </a:lnTo>
                  <a:lnTo>
                    <a:pt x="1113523" y="2819"/>
                  </a:lnTo>
                  <a:lnTo>
                    <a:pt x="1113523" y="30708"/>
                  </a:lnTo>
                  <a:lnTo>
                    <a:pt x="1114196" y="32308"/>
                  </a:lnTo>
                  <a:lnTo>
                    <a:pt x="1116533" y="34658"/>
                  </a:lnTo>
                  <a:lnTo>
                    <a:pt x="1118146" y="35318"/>
                  </a:lnTo>
                  <a:lnTo>
                    <a:pt x="1264234" y="35306"/>
                  </a:lnTo>
                  <a:lnTo>
                    <a:pt x="1267053" y="32499"/>
                  </a:lnTo>
                  <a:lnTo>
                    <a:pt x="1267053" y="4597"/>
                  </a:lnTo>
                  <a:close/>
                </a:path>
              </a:pathLst>
            </a:custGeom>
            <a:solidFill>
              <a:srgbClr val="FFFFFF"/>
            </a:solidFill>
          </p:spPr>
          <p:txBody>
            <a:bodyPr wrap="square" lIns="0" tIns="0" rIns="0" bIns="0" rtlCol="0"/>
            <a:lstStyle/>
            <a:p>
              <a:endParaRPr/>
            </a:p>
          </p:txBody>
        </p:sp>
      </p:grpSp>
      <p:sp>
        <p:nvSpPr>
          <p:cNvPr id="17" name="object 17"/>
          <p:cNvSpPr/>
          <p:nvPr/>
        </p:nvSpPr>
        <p:spPr>
          <a:xfrm>
            <a:off x="0" y="1080008"/>
            <a:ext cx="16256000" cy="50800"/>
          </a:xfrm>
          <a:custGeom>
            <a:avLst/>
            <a:gdLst/>
            <a:ahLst/>
            <a:cxnLst/>
            <a:rect l="l" t="t" r="r" b="b"/>
            <a:pathLst>
              <a:path w="16256000" h="50800">
                <a:moveTo>
                  <a:pt x="16256000" y="0"/>
                </a:moveTo>
                <a:lnTo>
                  <a:pt x="0" y="0"/>
                </a:lnTo>
                <a:lnTo>
                  <a:pt x="0" y="50292"/>
                </a:lnTo>
                <a:lnTo>
                  <a:pt x="16256000" y="50292"/>
                </a:lnTo>
                <a:lnTo>
                  <a:pt x="16256000" y="0"/>
                </a:lnTo>
                <a:close/>
              </a:path>
            </a:pathLst>
          </a:custGeom>
          <a:solidFill>
            <a:srgbClr val="DBCCAE"/>
          </a:solidFill>
        </p:spPr>
        <p:txBody>
          <a:bodyPr wrap="square" lIns="0" tIns="0" rIns="0" bIns="0" rtlCol="0"/>
          <a:lstStyle/>
          <a:p>
            <a:endParaRPr/>
          </a:p>
        </p:txBody>
      </p:sp>
    </p:spTree>
    <p:extLst>
      <p:ext uri="{BB962C8B-B14F-4D97-AF65-F5344CB8AC3E}">
        <p14:creationId xmlns:p14="http://schemas.microsoft.com/office/powerpoint/2010/main" val="3245088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Billede 17" descr="Et billede, der indeholder vand, udendørs, himmel, båd&#10;&#10;Automatisk genereret beskrivelse">
            <a:extLst>
              <a:ext uri="{FF2B5EF4-FFF2-40B4-BE49-F238E27FC236}">
                <a16:creationId xmlns:a16="http://schemas.microsoft.com/office/drawing/2014/main" id="{16CA4D9F-4152-24CA-F7CF-23E42EA422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781" y="1100450"/>
            <a:ext cx="14540568" cy="8179070"/>
          </a:xfrm>
          <a:prstGeom prst="rect">
            <a:avLst/>
          </a:prstGeom>
        </p:spPr>
      </p:pic>
      <p:grpSp>
        <p:nvGrpSpPr>
          <p:cNvPr id="4" name="object 4"/>
          <p:cNvGrpSpPr/>
          <p:nvPr/>
        </p:nvGrpSpPr>
        <p:grpSpPr>
          <a:xfrm>
            <a:off x="0" y="9080004"/>
            <a:ext cx="16256000" cy="1080135"/>
            <a:chOff x="0" y="9080004"/>
            <a:chExt cx="16256000" cy="1080135"/>
          </a:xfrm>
        </p:grpSpPr>
        <p:sp>
          <p:nvSpPr>
            <p:cNvPr id="5" name="object 5"/>
            <p:cNvSpPr/>
            <p:nvPr/>
          </p:nvSpPr>
          <p:spPr>
            <a:xfrm>
              <a:off x="0" y="9080004"/>
              <a:ext cx="16256000" cy="1080135"/>
            </a:xfrm>
            <a:custGeom>
              <a:avLst/>
              <a:gdLst/>
              <a:ahLst/>
              <a:cxnLst/>
              <a:rect l="l" t="t" r="r" b="b"/>
              <a:pathLst>
                <a:path w="16256000" h="1080134">
                  <a:moveTo>
                    <a:pt x="16256000" y="0"/>
                  </a:moveTo>
                  <a:lnTo>
                    <a:pt x="0" y="0"/>
                  </a:lnTo>
                  <a:lnTo>
                    <a:pt x="0" y="1079995"/>
                  </a:lnTo>
                  <a:lnTo>
                    <a:pt x="16256000" y="1079995"/>
                  </a:lnTo>
                  <a:lnTo>
                    <a:pt x="16256000" y="0"/>
                  </a:lnTo>
                  <a:close/>
                </a:path>
              </a:pathLst>
            </a:custGeom>
            <a:solidFill>
              <a:srgbClr val="73AEDE"/>
            </a:solidFill>
          </p:spPr>
          <p:txBody>
            <a:bodyPr wrap="square" lIns="0" tIns="0" rIns="0" bIns="0" rtlCol="0"/>
            <a:lstStyle/>
            <a:p>
              <a:endParaRPr/>
            </a:p>
          </p:txBody>
        </p:sp>
        <p:sp>
          <p:nvSpPr>
            <p:cNvPr id="6" name="object 6"/>
            <p:cNvSpPr/>
            <p:nvPr/>
          </p:nvSpPr>
          <p:spPr>
            <a:xfrm>
              <a:off x="13694199" y="9373824"/>
              <a:ext cx="440690" cy="572770"/>
            </a:xfrm>
            <a:custGeom>
              <a:avLst/>
              <a:gdLst/>
              <a:ahLst/>
              <a:cxnLst/>
              <a:rect l="l" t="t" r="r" b="b"/>
              <a:pathLst>
                <a:path w="440690" h="572770">
                  <a:moveTo>
                    <a:pt x="440486" y="0"/>
                  </a:moveTo>
                  <a:lnTo>
                    <a:pt x="0" y="0"/>
                  </a:lnTo>
                  <a:lnTo>
                    <a:pt x="0" y="341337"/>
                  </a:lnTo>
                  <a:lnTo>
                    <a:pt x="7420" y="396616"/>
                  </a:lnTo>
                  <a:lnTo>
                    <a:pt x="27407" y="442759"/>
                  </a:lnTo>
                  <a:lnTo>
                    <a:pt x="56547" y="480567"/>
                  </a:lnTo>
                  <a:lnTo>
                    <a:pt x="91427" y="510840"/>
                  </a:lnTo>
                  <a:lnTo>
                    <a:pt x="128633" y="534376"/>
                  </a:lnTo>
                  <a:lnTo>
                    <a:pt x="164752" y="551976"/>
                  </a:lnTo>
                  <a:lnTo>
                    <a:pt x="220078" y="572566"/>
                  </a:lnTo>
                  <a:lnTo>
                    <a:pt x="243794" y="564440"/>
                  </a:lnTo>
                  <a:lnTo>
                    <a:pt x="244798" y="564045"/>
                  </a:lnTo>
                  <a:lnTo>
                    <a:pt x="220078" y="564045"/>
                  </a:lnTo>
                  <a:lnTo>
                    <a:pt x="189833" y="553739"/>
                  </a:lnTo>
                  <a:lnTo>
                    <a:pt x="152372" y="537624"/>
                  </a:lnTo>
                  <a:lnTo>
                    <a:pt x="112021" y="514941"/>
                  </a:lnTo>
                  <a:lnTo>
                    <a:pt x="73107" y="484933"/>
                  </a:lnTo>
                  <a:lnTo>
                    <a:pt x="39955" y="446842"/>
                  </a:lnTo>
                  <a:lnTo>
                    <a:pt x="16891" y="399911"/>
                  </a:lnTo>
                  <a:lnTo>
                    <a:pt x="8242" y="343382"/>
                  </a:lnTo>
                  <a:lnTo>
                    <a:pt x="8242" y="8242"/>
                  </a:lnTo>
                  <a:lnTo>
                    <a:pt x="440486" y="8242"/>
                  </a:lnTo>
                  <a:lnTo>
                    <a:pt x="440486" y="0"/>
                  </a:lnTo>
                  <a:close/>
                </a:path>
                <a:path w="440690" h="572770">
                  <a:moveTo>
                    <a:pt x="440486" y="8242"/>
                  </a:moveTo>
                  <a:lnTo>
                    <a:pt x="432244" y="8242"/>
                  </a:lnTo>
                  <a:lnTo>
                    <a:pt x="432244" y="343382"/>
                  </a:lnTo>
                  <a:lnTo>
                    <a:pt x="423558" y="399911"/>
                  </a:lnTo>
                  <a:lnTo>
                    <a:pt x="400403" y="446842"/>
                  </a:lnTo>
                  <a:lnTo>
                    <a:pt x="367137" y="484933"/>
                  </a:lnTo>
                  <a:lnTo>
                    <a:pt x="328115" y="514941"/>
                  </a:lnTo>
                  <a:lnTo>
                    <a:pt x="287694" y="537624"/>
                  </a:lnTo>
                  <a:lnTo>
                    <a:pt x="250229" y="553739"/>
                  </a:lnTo>
                  <a:lnTo>
                    <a:pt x="220078" y="564045"/>
                  </a:lnTo>
                  <a:lnTo>
                    <a:pt x="244798" y="564045"/>
                  </a:lnTo>
                  <a:lnTo>
                    <a:pt x="311618" y="534376"/>
                  </a:lnTo>
                  <a:lnTo>
                    <a:pt x="348883" y="510840"/>
                  </a:lnTo>
                  <a:lnTo>
                    <a:pt x="383822" y="480567"/>
                  </a:lnTo>
                  <a:lnTo>
                    <a:pt x="413014" y="442759"/>
                  </a:lnTo>
                  <a:lnTo>
                    <a:pt x="433039" y="396616"/>
                  </a:lnTo>
                  <a:lnTo>
                    <a:pt x="440474" y="341337"/>
                  </a:lnTo>
                  <a:lnTo>
                    <a:pt x="440486" y="8242"/>
                  </a:lnTo>
                  <a:close/>
                </a:path>
              </a:pathLst>
            </a:custGeom>
            <a:solidFill>
              <a:srgbClr val="FFFFFF"/>
            </a:solidFill>
          </p:spPr>
          <p:txBody>
            <a:bodyPr wrap="square" lIns="0" tIns="0" rIns="0" bIns="0" rtlCol="0"/>
            <a:lstStyle/>
            <a:p>
              <a:endParaRPr/>
            </a:p>
          </p:txBody>
        </p:sp>
        <p:sp>
          <p:nvSpPr>
            <p:cNvPr id="7" name="object 7"/>
            <p:cNvSpPr/>
            <p:nvPr/>
          </p:nvSpPr>
          <p:spPr>
            <a:xfrm>
              <a:off x="13702442" y="9382066"/>
              <a:ext cx="424180" cy="556260"/>
            </a:xfrm>
            <a:custGeom>
              <a:avLst/>
              <a:gdLst/>
              <a:ahLst/>
              <a:cxnLst/>
              <a:rect l="l" t="t" r="r" b="b"/>
              <a:pathLst>
                <a:path w="424180" h="556259">
                  <a:moveTo>
                    <a:pt x="424002" y="0"/>
                  </a:moveTo>
                  <a:lnTo>
                    <a:pt x="0" y="0"/>
                  </a:lnTo>
                  <a:lnTo>
                    <a:pt x="0" y="335140"/>
                  </a:lnTo>
                  <a:lnTo>
                    <a:pt x="8649" y="391669"/>
                  </a:lnTo>
                  <a:lnTo>
                    <a:pt x="31712" y="438600"/>
                  </a:lnTo>
                  <a:lnTo>
                    <a:pt x="64865" y="476691"/>
                  </a:lnTo>
                  <a:lnTo>
                    <a:pt x="103779" y="506699"/>
                  </a:lnTo>
                  <a:lnTo>
                    <a:pt x="144130" y="529382"/>
                  </a:lnTo>
                  <a:lnTo>
                    <a:pt x="181591" y="545497"/>
                  </a:lnTo>
                  <a:lnTo>
                    <a:pt x="211836" y="555802"/>
                  </a:lnTo>
                  <a:lnTo>
                    <a:pt x="241987" y="545497"/>
                  </a:lnTo>
                  <a:lnTo>
                    <a:pt x="279451" y="529382"/>
                  </a:lnTo>
                  <a:lnTo>
                    <a:pt x="319873" y="506699"/>
                  </a:lnTo>
                  <a:lnTo>
                    <a:pt x="358895" y="476691"/>
                  </a:lnTo>
                  <a:lnTo>
                    <a:pt x="392161" y="438600"/>
                  </a:lnTo>
                  <a:lnTo>
                    <a:pt x="415315" y="391669"/>
                  </a:lnTo>
                  <a:lnTo>
                    <a:pt x="424002" y="335140"/>
                  </a:lnTo>
                  <a:lnTo>
                    <a:pt x="424002" y="0"/>
                  </a:lnTo>
                  <a:close/>
                </a:path>
              </a:pathLst>
            </a:custGeom>
            <a:solidFill>
              <a:srgbClr val="004675"/>
            </a:solidFill>
          </p:spPr>
          <p:txBody>
            <a:bodyPr wrap="square" lIns="0" tIns="0" rIns="0" bIns="0" rtlCol="0"/>
            <a:lstStyle/>
            <a:p>
              <a:endParaRPr/>
            </a:p>
          </p:txBody>
        </p:sp>
        <p:sp>
          <p:nvSpPr>
            <p:cNvPr id="8" name="object 8"/>
            <p:cNvSpPr/>
            <p:nvPr/>
          </p:nvSpPr>
          <p:spPr>
            <a:xfrm>
              <a:off x="13740550" y="9783978"/>
              <a:ext cx="347980" cy="102235"/>
            </a:xfrm>
            <a:custGeom>
              <a:avLst/>
              <a:gdLst/>
              <a:ahLst/>
              <a:cxnLst/>
              <a:rect l="l" t="t" r="r" b="b"/>
              <a:pathLst>
                <a:path w="347980" h="102234">
                  <a:moveTo>
                    <a:pt x="286423" y="79578"/>
                  </a:moveTo>
                  <a:lnTo>
                    <a:pt x="254749" y="77800"/>
                  </a:lnTo>
                  <a:lnTo>
                    <a:pt x="228320" y="68110"/>
                  </a:lnTo>
                  <a:lnTo>
                    <a:pt x="202755" y="57315"/>
                  </a:lnTo>
                  <a:lnTo>
                    <a:pt x="173723" y="52197"/>
                  </a:lnTo>
                  <a:lnTo>
                    <a:pt x="144729" y="57315"/>
                  </a:lnTo>
                  <a:lnTo>
                    <a:pt x="119278" y="68110"/>
                  </a:lnTo>
                  <a:lnTo>
                    <a:pt x="92964" y="77800"/>
                  </a:lnTo>
                  <a:lnTo>
                    <a:pt x="61353" y="79578"/>
                  </a:lnTo>
                  <a:lnTo>
                    <a:pt x="69710" y="85636"/>
                  </a:lnTo>
                  <a:lnTo>
                    <a:pt x="78143" y="91325"/>
                  </a:lnTo>
                  <a:lnTo>
                    <a:pt x="86614" y="96659"/>
                  </a:lnTo>
                  <a:lnTo>
                    <a:pt x="95034" y="101638"/>
                  </a:lnTo>
                  <a:lnTo>
                    <a:pt x="116281" y="98171"/>
                  </a:lnTo>
                  <a:lnTo>
                    <a:pt x="153289" y="82892"/>
                  </a:lnTo>
                  <a:lnTo>
                    <a:pt x="173723" y="79425"/>
                  </a:lnTo>
                  <a:lnTo>
                    <a:pt x="194208" y="82892"/>
                  </a:lnTo>
                  <a:lnTo>
                    <a:pt x="231444" y="98171"/>
                  </a:lnTo>
                  <a:lnTo>
                    <a:pt x="252742" y="101638"/>
                  </a:lnTo>
                  <a:lnTo>
                    <a:pt x="261162" y="96659"/>
                  </a:lnTo>
                  <a:lnTo>
                    <a:pt x="269633" y="91325"/>
                  </a:lnTo>
                  <a:lnTo>
                    <a:pt x="278066" y="85636"/>
                  </a:lnTo>
                  <a:lnTo>
                    <a:pt x="286423" y="79578"/>
                  </a:lnTo>
                  <a:close/>
                </a:path>
                <a:path w="347980" h="102234">
                  <a:moveTo>
                    <a:pt x="347776" y="8407"/>
                  </a:moveTo>
                  <a:lnTo>
                    <a:pt x="328917" y="17538"/>
                  </a:lnTo>
                  <a:lnTo>
                    <a:pt x="312204" y="23329"/>
                  </a:lnTo>
                  <a:lnTo>
                    <a:pt x="297319" y="26365"/>
                  </a:lnTo>
                  <a:lnTo>
                    <a:pt x="283883" y="27241"/>
                  </a:lnTo>
                  <a:lnTo>
                    <a:pt x="259562" y="22987"/>
                  </a:lnTo>
                  <a:lnTo>
                    <a:pt x="235877" y="13627"/>
                  </a:lnTo>
                  <a:lnTo>
                    <a:pt x="208661" y="4267"/>
                  </a:lnTo>
                  <a:lnTo>
                    <a:pt x="173723" y="0"/>
                  </a:lnTo>
                  <a:lnTo>
                    <a:pt x="138823" y="4267"/>
                  </a:lnTo>
                  <a:lnTo>
                    <a:pt x="111721" y="13627"/>
                  </a:lnTo>
                  <a:lnTo>
                    <a:pt x="88150" y="22987"/>
                  </a:lnTo>
                  <a:lnTo>
                    <a:pt x="63893" y="27241"/>
                  </a:lnTo>
                  <a:lnTo>
                    <a:pt x="50457" y="26365"/>
                  </a:lnTo>
                  <a:lnTo>
                    <a:pt x="35560" y="23329"/>
                  </a:lnTo>
                  <a:lnTo>
                    <a:pt x="18859" y="17538"/>
                  </a:lnTo>
                  <a:lnTo>
                    <a:pt x="0" y="8407"/>
                  </a:lnTo>
                  <a:lnTo>
                    <a:pt x="5765" y="19113"/>
                  </a:lnTo>
                  <a:lnTo>
                    <a:pt x="36258" y="51117"/>
                  </a:lnTo>
                  <a:lnTo>
                    <a:pt x="62039" y="54533"/>
                  </a:lnTo>
                  <a:lnTo>
                    <a:pt x="90017" y="50266"/>
                  </a:lnTo>
                  <a:lnTo>
                    <a:pt x="116052" y="40843"/>
                  </a:lnTo>
                  <a:lnTo>
                    <a:pt x="142989" y="31432"/>
                  </a:lnTo>
                  <a:lnTo>
                    <a:pt x="173723" y="27152"/>
                  </a:lnTo>
                  <a:lnTo>
                    <a:pt x="204495" y="31432"/>
                  </a:lnTo>
                  <a:lnTo>
                    <a:pt x="231559" y="40843"/>
                  </a:lnTo>
                  <a:lnTo>
                    <a:pt x="257695" y="50266"/>
                  </a:lnTo>
                  <a:lnTo>
                    <a:pt x="285737" y="54533"/>
                  </a:lnTo>
                  <a:lnTo>
                    <a:pt x="328472" y="39141"/>
                  </a:lnTo>
                  <a:lnTo>
                    <a:pt x="342011" y="19113"/>
                  </a:lnTo>
                  <a:lnTo>
                    <a:pt x="347776" y="8407"/>
                  </a:lnTo>
                  <a:close/>
                </a:path>
              </a:pathLst>
            </a:custGeom>
            <a:solidFill>
              <a:srgbClr val="C8CDCD"/>
            </a:solidFill>
          </p:spPr>
          <p:txBody>
            <a:bodyPr wrap="square" lIns="0" tIns="0" rIns="0" bIns="0" rtlCol="0"/>
            <a:lstStyle/>
            <a:p>
              <a:endParaRPr/>
            </a:p>
          </p:txBody>
        </p:sp>
        <p:sp>
          <p:nvSpPr>
            <p:cNvPr id="9" name="object 9"/>
            <p:cNvSpPr/>
            <p:nvPr/>
          </p:nvSpPr>
          <p:spPr>
            <a:xfrm>
              <a:off x="13730902" y="9406677"/>
              <a:ext cx="367080" cy="207732"/>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10"/>
            <p:cNvSpPr/>
            <p:nvPr/>
          </p:nvSpPr>
          <p:spPr>
            <a:xfrm>
              <a:off x="13788922" y="9478327"/>
              <a:ext cx="284480" cy="269875"/>
            </a:xfrm>
            <a:custGeom>
              <a:avLst/>
              <a:gdLst/>
              <a:ahLst/>
              <a:cxnLst/>
              <a:rect l="l" t="t" r="r" b="b"/>
              <a:pathLst>
                <a:path w="284480" h="269875">
                  <a:moveTo>
                    <a:pt x="284124" y="194322"/>
                  </a:moveTo>
                  <a:lnTo>
                    <a:pt x="184911" y="194322"/>
                  </a:lnTo>
                  <a:lnTo>
                    <a:pt x="184911" y="269366"/>
                  </a:lnTo>
                  <a:lnTo>
                    <a:pt x="284124" y="269366"/>
                  </a:lnTo>
                  <a:lnTo>
                    <a:pt x="284124" y="245567"/>
                  </a:lnTo>
                  <a:lnTo>
                    <a:pt x="210477" y="245567"/>
                  </a:lnTo>
                  <a:lnTo>
                    <a:pt x="210477" y="200799"/>
                  </a:lnTo>
                  <a:lnTo>
                    <a:pt x="284124" y="200799"/>
                  </a:lnTo>
                  <a:lnTo>
                    <a:pt x="284124" y="194322"/>
                  </a:lnTo>
                  <a:close/>
                </a:path>
                <a:path w="284480" h="269875">
                  <a:moveTo>
                    <a:pt x="284124" y="200799"/>
                  </a:moveTo>
                  <a:lnTo>
                    <a:pt x="258559" y="200799"/>
                  </a:lnTo>
                  <a:lnTo>
                    <a:pt x="258559" y="245567"/>
                  </a:lnTo>
                  <a:lnTo>
                    <a:pt x="284124" y="245567"/>
                  </a:lnTo>
                  <a:lnTo>
                    <a:pt x="284124" y="200799"/>
                  </a:lnTo>
                  <a:close/>
                </a:path>
                <a:path w="284480" h="269875">
                  <a:moveTo>
                    <a:pt x="15151" y="0"/>
                  </a:moveTo>
                  <a:lnTo>
                    <a:pt x="5359" y="0"/>
                  </a:lnTo>
                  <a:lnTo>
                    <a:pt x="0" y="5359"/>
                  </a:lnTo>
                  <a:lnTo>
                    <a:pt x="0" y="15405"/>
                  </a:lnTo>
                  <a:lnTo>
                    <a:pt x="1460" y="18491"/>
                  </a:lnTo>
                  <a:lnTo>
                    <a:pt x="3784" y="20688"/>
                  </a:lnTo>
                  <a:lnTo>
                    <a:pt x="153403" y="161594"/>
                  </a:lnTo>
                  <a:lnTo>
                    <a:pt x="152463" y="164261"/>
                  </a:lnTo>
                  <a:lnTo>
                    <a:pt x="151917" y="167106"/>
                  </a:lnTo>
                  <a:lnTo>
                    <a:pt x="151917" y="170091"/>
                  </a:lnTo>
                  <a:lnTo>
                    <a:pt x="153914" y="179974"/>
                  </a:lnTo>
                  <a:lnTo>
                    <a:pt x="159359" y="188048"/>
                  </a:lnTo>
                  <a:lnTo>
                    <a:pt x="167433" y="193494"/>
                  </a:lnTo>
                  <a:lnTo>
                    <a:pt x="177317" y="195491"/>
                  </a:lnTo>
                  <a:lnTo>
                    <a:pt x="179971" y="195491"/>
                  </a:lnTo>
                  <a:lnTo>
                    <a:pt x="182524" y="195084"/>
                  </a:lnTo>
                  <a:lnTo>
                    <a:pt x="184911" y="194322"/>
                  </a:lnTo>
                  <a:lnTo>
                    <a:pt x="284124" y="194322"/>
                  </a:lnTo>
                  <a:lnTo>
                    <a:pt x="284124" y="176999"/>
                  </a:lnTo>
                  <a:lnTo>
                    <a:pt x="201739" y="176999"/>
                  </a:lnTo>
                  <a:lnTo>
                    <a:pt x="202361" y="174802"/>
                  </a:lnTo>
                  <a:lnTo>
                    <a:pt x="202717" y="172491"/>
                  </a:lnTo>
                  <a:lnTo>
                    <a:pt x="202717" y="170091"/>
                  </a:lnTo>
                  <a:lnTo>
                    <a:pt x="200720" y="160201"/>
                  </a:lnTo>
                  <a:lnTo>
                    <a:pt x="195275" y="152128"/>
                  </a:lnTo>
                  <a:lnTo>
                    <a:pt x="187201" y="146686"/>
                  </a:lnTo>
                  <a:lnTo>
                    <a:pt x="181154" y="145465"/>
                  </a:lnTo>
                  <a:lnTo>
                    <a:pt x="171208" y="145465"/>
                  </a:lnTo>
                  <a:lnTo>
                    <a:pt x="142976" y="118884"/>
                  </a:lnTo>
                  <a:lnTo>
                    <a:pt x="160444" y="102438"/>
                  </a:lnTo>
                  <a:lnTo>
                    <a:pt x="125514" y="102438"/>
                  </a:lnTo>
                  <a:lnTo>
                    <a:pt x="20206" y="3263"/>
                  </a:lnTo>
                  <a:lnTo>
                    <a:pt x="18034" y="1244"/>
                  </a:lnTo>
                  <a:lnTo>
                    <a:pt x="15151" y="0"/>
                  </a:lnTo>
                  <a:close/>
                </a:path>
                <a:path w="284480" h="269875">
                  <a:moveTo>
                    <a:pt x="177317" y="144691"/>
                  </a:moveTo>
                  <a:lnTo>
                    <a:pt x="175209" y="144691"/>
                  </a:lnTo>
                  <a:lnTo>
                    <a:pt x="173164" y="144983"/>
                  </a:lnTo>
                  <a:lnTo>
                    <a:pt x="171208" y="145465"/>
                  </a:lnTo>
                  <a:lnTo>
                    <a:pt x="181154" y="145465"/>
                  </a:lnTo>
                  <a:lnTo>
                    <a:pt x="177317" y="144691"/>
                  </a:lnTo>
                  <a:close/>
                </a:path>
                <a:path w="284480" h="269875">
                  <a:moveTo>
                    <a:pt x="245681" y="0"/>
                  </a:moveTo>
                  <a:lnTo>
                    <a:pt x="235889" y="0"/>
                  </a:lnTo>
                  <a:lnTo>
                    <a:pt x="233006" y="1244"/>
                  </a:lnTo>
                  <a:lnTo>
                    <a:pt x="230860" y="3263"/>
                  </a:lnTo>
                  <a:lnTo>
                    <a:pt x="125514" y="102438"/>
                  </a:lnTo>
                  <a:lnTo>
                    <a:pt x="160444" y="102438"/>
                  </a:lnTo>
                  <a:lnTo>
                    <a:pt x="247269" y="20688"/>
                  </a:lnTo>
                  <a:lnTo>
                    <a:pt x="249580" y="18491"/>
                  </a:lnTo>
                  <a:lnTo>
                    <a:pt x="251040" y="15405"/>
                  </a:lnTo>
                  <a:lnTo>
                    <a:pt x="251040" y="5359"/>
                  </a:lnTo>
                  <a:lnTo>
                    <a:pt x="245681" y="0"/>
                  </a:lnTo>
                  <a:close/>
                </a:path>
                <a:path w="284480" h="269875">
                  <a:moveTo>
                    <a:pt x="20193" y="3251"/>
                  </a:moveTo>
                  <a:close/>
                </a:path>
                <a:path w="284480" h="269875">
                  <a:moveTo>
                    <a:pt x="230847" y="3251"/>
                  </a:moveTo>
                  <a:close/>
                </a:path>
              </a:pathLst>
            </a:custGeom>
            <a:solidFill>
              <a:srgbClr val="D2BE97"/>
            </a:solidFill>
          </p:spPr>
          <p:txBody>
            <a:bodyPr wrap="square" lIns="0" tIns="0" rIns="0" bIns="0" rtlCol="0"/>
            <a:lstStyle/>
            <a:p>
              <a:endParaRPr/>
            </a:p>
          </p:txBody>
        </p:sp>
        <p:sp>
          <p:nvSpPr>
            <p:cNvPr id="11" name="object 11"/>
            <p:cNvSpPr/>
            <p:nvPr/>
          </p:nvSpPr>
          <p:spPr>
            <a:xfrm>
              <a:off x="13755839" y="9608248"/>
              <a:ext cx="146875" cy="139445"/>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12"/>
            <p:cNvSpPr/>
            <p:nvPr/>
          </p:nvSpPr>
          <p:spPr>
            <a:xfrm>
              <a:off x="15631731" y="9456276"/>
              <a:ext cx="182740" cy="186309"/>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3"/>
            <p:cNvSpPr/>
            <p:nvPr/>
          </p:nvSpPr>
          <p:spPr>
            <a:xfrm>
              <a:off x="14555334" y="9456268"/>
              <a:ext cx="264160" cy="186690"/>
            </a:xfrm>
            <a:custGeom>
              <a:avLst/>
              <a:gdLst/>
              <a:ahLst/>
              <a:cxnLst/>
              <a:rect l="l" t="t" r="r" b="b"/>
              <a:pathLst>
                <a:path w="264159" h="186690">
                  <a:moveTo>
                    <a:pt x="261112" y="0"/>
                  </a:moveTo>
                  <a:lnTo>
                    <a:pt x="134772" y="0"/>
                  </a:lnTo>
                  <a:lnTo>
                    <a:pt x="121459" y="294"/>
                  </a:lnTo>
                  <a:lnTo>
                    <a:pt x="83197" y="10274"/>
                  </a:lnTo>
                  <a:lnTo>
                    <a:pt x="47257" y="52799"/>
                  </a:lnTo>
                  <a:lnTo>
                    <a:pt x="0" y="179832"/>
                  </a:lnTo>
                  <a:lnTo>
                    <a:pt x="279" y="181965"/>
                  </a:lnTo>
                  <a:lnTo>
                    <a:pt x="2628" y="185305"/>
                  </a:lnTo>
                  <a:lnTo>
                    <a:pt x="4546" y="186321"/>
                  </a:lnTo>
                  <a:lnTo>
                    <a:pt x="37109" y="186321"/>
                  </a:lnTo>
                  <a:lnTo>
                    <a:pt x="39458" y="184670"/>
                  </a:lnTo>
                  <a:lnTo>
                    <a:pt x="79108" y="75958"/>
                  </a:lnTo>
                  <a:lnTo>
                    <a:pt x="84448" y="63514"/>
                  </a:lnTo>
                  <a:lnTo>
                    <a:pt x="114672" y="37427"/>
                  </a:lnTo>
                  <a:lnTo>
                    <a:pt x="261112" y="35293"/>
                  </a:lnTo>
                  <a:lnTo>
                    <a:pt x="263906" y="32486"/>
                  </a:lnTo>
                  <a:lnTo>
                    <a:pt x="263906" y="2794"/>
                  </a:lnTo>
                  <a:lnTo>
                    <a:pt x="261112" y="0"/>
                  </a:lnTo>
                  <a:close/>
                </a:path>
              </a:pathLst>
            </a:custGeom>
            <a:solidFill>
              <a:srgbClr val="FFFFFF"/>
            </a:solidFill>
          </p:spPr>
          <p:txBody>
            <a:bodyPr wrap="square" lIns="0" tIns="0" rIns="0" bIns="0" rtlCol="0"/>
            <a:lstStyle/>
            <a:p>
              <a:endParaRPr/>
            </a:p>
          </p:txBody>
        </p:sp>
        <p:sp>
          <p:nvSpPr>
            <p:cNvPr id="14" name="object 14"/>
            <p:cNvSpPr/>
            <p:nvPr/>
          </p:nvSpPr>
          <p:spPr>
            <a:xfrm>
              <a:off x="14688025" y="9531762"/>
              <a:ext cx="131216" cy="11082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5437287" y="9531762"/>
              <a:ext cx="153327" cy="110820"/>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6" name="object 16"/>
            <p:cNvSpPr/>
            <p:nvPr/>
          </p:nvSpPr>
          <p:spPr>
            <a:xfrm>
              <a:off x="14323632" y="9456267"/>
              <a:ext cx="1267460" cy="186690"/>
            </a:xfrm>
            <a:custGeom>
              <a:avLst/>
              <a:gdLst/>
              <a:ahLst/>
              <a:cxnLst/>
              <a:rect l="l" t="t" r="r" b="b"/>
              <a:pathLst>
                <a:path w="1267459" h="186690">
                  <a:moveTo>
                    <a:pt x="38354" y="77901"/>
                  </a:moveTo>
                  <a:lnTo>
                    <a:pt x="35560" y="75107"/>
                  </a:lnTo>
                  <a:lnTo>
                    <a:pt x="6248" y="75107"/>
                  </a:lnTo>
                  <a:lnTo>
                    <a:pt x="2794" y="75107"/>
                  </a:lnTo>
                  <a:lnTo>
                    <a:pt x="0" y="77901"/>
                  </a:lnTo>
                  <a:lnTo>
                    <a:pt x="0" y="183616"/>
                  </a:lnTo>
                  <a:lnTo>
                    <a:pt x="2794" y="186423"/>
                  </a:lnTo>
                  <a:lnTo>
                    <a:pt x="35560" y="186423"/>
                  </a:lnTo>
                  <a:lnTo>
                    <a:pt x="38354" y="183616"/>
                  </a:lnTo>
                  <a:lnTo>
                    <a:pt x="38354" y="77901"/>
                  </a:lnTo>
                  <a:close/>
                </a:path>
                <a:path w="1267459" h="186690">
                  <a:moveTo>
                    <a:pt x="207149" y="2781"/>
                  </a:moveTo>
                  <a:lnTo>
                    <a:pt x="204368" y="0"/>
                  </a:lnTo>
                  <a:lnTo>
                    <a:pt x="171602" y="0"/>
                  </a:lnTo>
                  <a:lnTo>
                    <a:pt x="168808" y="2781"/>
                  </a:lnTo>
                  <a:lnTo>
                    <a:pt x="168808" y="148450"/>
                  </a:lnTo>
                  <a:lnTo>
                    <a:pt x="137668" y="120192"/>
                  </a:lnTo>
                  <a:lnTo>
                    <a:pt x="109550" y="61087"/>
                  </a:lnTo>
                  <a:lnTo>
                    <a:pt x="92379" y="31470"/>
                  </a:lnTo>
                  <a:lnTo>
                    <a:pt x="76073" y="13436"/>
                  </a:lnTo>
                  <a:lnTo>
                    <a:pt x="59245" y="4089"/>
                  </a:lnTo>
                  <a:lnTo>
                    <a:pt x="40513" y="558"/>
                  </a:lnTo>
                  <a:lnTo>
                    <a:pt x="33172" y="0"/>
                  </a:lnTo>
                  <a:lnTo>
                    <a:pt x="2806" y="0"/>
                  </a:lnTo>
                  <a:lnTo>
                    <a:pt x="12" y="2781"/>
                  </a:lnTo>
                  <a:lnTo>
                    <a:pt x="12" y="33197"/>
                  </a:lnTo>
                  <a:lnTo>
                    <a:pt x="2806" y="35991"/>
                  </a:lnTo>
                  <a:lnTo>
                    <a:pt x="15138" y="35991"/>
                  </a:lnTo>
                  <a:lnTo>
                    <a:pt x="31407" y="36664"/>
                  </a:lnTo>
                  <a:lnTo>
                    <a:pt x="69240" y="66230"/>
                  </a:lnTo>
                  <a:lnTo>
                    <a:pt x="97256" y="125196"/>
                  </a:lnTo>
                  <a:lnTo>
                    <a:pt x="115709" y="156603"/>
                  </a:lnTo>
                  <a:lnTo>
                    <a:pt x="133451" y="175221"/>
                  </a:lnTo>
                  <a:lnTo>
                    <a:pt x="151955" y="184137"/>
                  </a:lnTo>
                  <a:lnTo>
                    <a:pt x="172720" y="186423"/>
                  </a:lnTo>
                  <a:lnTo>
                    <a:pt x="204368" y="186423"/>
                  </a:lnTo>
                  <a:lnTo>
                    <a:pt x="207149" y="183616"/>
                  </a:lnTo>
                  <a:lnTo>
                    <a:pt x="207149" y="148450"/>
                  </a:lnTo>
                  <a:lnTo>
                    <a:pt x="207149" y="2781"/>
                  </a:lnTo>
                  <a:close/>
                </a:path>
                <a:path w="1267459" h="186690">
                  <a:moveTo>
                    <a:pt x="711873" y="131724"/>
                  </a:moveTo>
                  <a:lnTo>
                    <a:pt x="689927" y="89636"/>
                  </a:lnTo>
                  <a:lnTo>
                    <a:pt x="597827" y="68961"/>
                  </a:lnTo>
                  <a:lnTo>
                    <a:pt x="589559" y="67652"/>
                  </a:lnTo>
                  <a:lnTo>
                    <a:pt x="579564" y="65125"/>
                  </a:lnTo>
                  <a:lnTo>
                    <a:pt x="572071" y="61341"/>
                  </a:lnTo>
                  <a:lnTo>
                    <a:pt x="567385" y="56489"/>
                  </a:lnTo>
                  <a:lnTo>
                    <a:pt x="565759" y="50774"/>
                  </a:lnTo>
                  <a:lnTo>
                    <a:pt x="566381" y="42583"/>
                  </a:lnTo>
                  <a:lnTo>
                    <a:pt x="573239" y="34988"/>
                  </a:lnTo>
                  <a:lnTo>
                    <a:pt x="687324" y="34988"/>
                  </a:lnTo>
                  <a:lnTo>
                    <a:pt x="690143" y="32181"/>
                  </a:lnTo>
                  <a:lnTo>
                    <a:pt x="690143" y="2806"/>
                  </a:lnTo>
                  <a:lnTo>
                    <a:pt x="687324" y="12"/>
                  </a:lnTo>
                  <a:lnTo>
                    <a:pt x="584822" y="12"/>
                  </a:lnTo>
                  <a:lnTo>
                    <a:pt x="574446" y="914"/>
                  </a:lnTo>
                  <a:lnTo>
                    <a:pt x="540969" y="21018"/>
                  </a:lnTo>
                  <a:lnTo>
                    <a:pt x="530771" y="50634"/>
                  </a:lnTo>
                  <a:lnTo>
                    <a:pt x="533590" y="66548"/>
                  </a:lnTo>
                  <a:lnTo>
                    <a:pt x="542683" y="81800"/>
                  </a:lnTo>
                  <a:lnTo>
                    <a:pt x="559130" y="94348"/>
                  </a:lnTo>
                  <a:lnTo>
                    <a:pt x="583971" y="102184"/>
                  </a:lnTo>
                  <a:lnTo>
                    <a:pt x="652322" y="111569"/>
                  </a:lnTo>
                  <a:lnTo>
                    <a:pt x="663816" y="114655"/>
                  </a:lnTo>
                  <a:lnTo>
                    <a:pt x="671410" y="119659"/>
                  </a:lnTo>
                  <a:lnTo>
                    <a:pt x="675614" y="125679"/>
                  </a:lnTo>
                  <a:lnTo>
                    <a:pt x="676897" y="131800"/>
                  </a:lnTo>
                  <a:lnTo>
                    <a:pt x="676871" y="132918"/>
                  </a:lnTo>
                  <a:lnTo>
                    <a:pt x="674662" y="139649"/>
                  </a:lnTo>
                  <a:lnTo>
                    <a:pt x="668845" y="145580"/>
                  </a:lnTo>
                  <a:lnTo>
                    <a:pt x="659282" y="149783"/>
                  </a:lnTo>
                  <a:lnTo>
                    <a:pt x="645820" y="151396"/>
                  </a:lnTo>
                  <a:lnTo>
                    <a:pt x="542366" y="151396"/>
                  </a:lnTo>
                  <a:lnTo>
                    <a:pt x="539559" y="154190"/>
                  </a:lnTo>
                  <a:lnTo>
                    <a:pt x="539559" y="183565"/>
                  </a:lnTo>
                  <a:lnTo>
                    <a:pt x="542366" y="186372"/>
                  </a:lnTo>
                  <a:lnTo>
                    <a:pt x="645820" y="186372"/>
                  </a:lnTo>
                  <a:lnTo>
                    <a:pt x="659231" y="185432"/>
                  </a:lnTo>
                  <a:lnTo>
                    <a:pt x="700112" y="164084"/>
                  </a:lnTo>
                  <a:lnTo>
                    <a:pt x="711796" y="134975"/>
                  </a:lnTo>
                  <a:lnTo>
                    <a:pt x="711873" y="131724"/>
                  </a:lnTo>
                  <a:close/>
                </a:path>
                <a:path w="1267459" h="186690">
                  <a:moveTo>
                    <a:pt x="829030" y="70065"/>
                  </a:moveTo>
                  <a:lnTo>
                    <a:pt x="826211" y="67259"/>
                  </a:lnTo>
                  <a:lnTo>
                    <a:pt x="796188" y="67259"/>
                  </a:lnTo>
                  <a:lnTo>
                    <a:pt x="792734" y="67259"/>
                  </a:lnTo>
                  <a:lnTo>
                    <a:pt x="789940" y="70065"/>
                  </a:lnTo>
                  <a:lnTo>
                    <a:pt x="789940" y="183578"/>
                  </a:lnTo>
                  <a:lnTo>
                    <a:pt x="792734" y="186385"/>
                  </a:lnTo>
                  <a:lnTo>
                    <a:pt x="826211" y="186385"/>
                  </a:lnTo>
                  <a:lnTo>
                    <a:pt x="829030" y="183578"/>
                  </a:lnTo>
                  <a:lnTo>
                    <a:pt x="829030" y="70065"/>
                  </a:lnTo>
                  <a:close/>
                </a:path>
                <a:path w="1267459" h="186690">
                  <a:moveTo>
                    <a:pt x="968603" y="100838"/>
                  </a:moveTo>
                  <a:lnTo>
                    <a:pt x="943876" y="49034"/>
                  </a:lnTo>
                  <a:lnTo>
                    <a:pt x="905129" y="6121"/>
                  </a:lnTo>
                  <a:lnTo>
                    <a:pt x="856818" y="12"/>
                  </a:lnTo>
                  <a:lnTo>
                    <a:pt x="727049" y="12"/>
                  </a:lnTo>
                  <a:lnTo>
                    <a:pt x="723569" y="12"/>
                  </a:lnTo>
                  <a:lnTo>
                    <a:pt x="720775" y="2806"/>
                  </a:lnTo>
                  <a:lnTo>
                    <a:pt x="720775" y="32512"/>
                  </a:lnTo>
                  <a:lnTo>
                    <a:pt x="723569" y="35331"/>
                  </a:lnTo>
                  <a:lnTo>
                    <a:pt x="864781" y="35331"/>
                  </a:lnTo>
                  <a:lnTo>
                    <a:pt x="880529" y="37363"/>
                  </a:lnTo>
                  <a:lnTo>
                    <a:pt x="892556" y="43294"/>
                  </a:lnTo>
                  <a:lnTo>
                    <a:pt x="902081" y="52844"/>
                  </a:lnTo>
                  <a:lnTo>
                    <a:pt x="910310" y="65709"/>
                  </a:lnTo>
                  <a:lnTo>
                    <a:pt x="943813" y="136080"/>
                  </a:lnTo>
                  <a:lnTo>
                    <a:pt x="946035" y="137464"/>
                  </a:lnTo>
                  <a:lnTo>
                    <a:pt x="950874" y="137452"/>
                  </a:lnTo>
                  <a:lnTo>
                    <a:pt x="953071" y="136055"/>
                  </a:lnTo>
                  <a:lnTo>
                    <a:pt x="968603" y="102781"/>
                  </a:lnTo>
                  <a:lnTo>
                    <a:pt x="968603" y="100838"/>
                  </a:lnTo>
                  <a:close/>
                </a:path>
                <a:path w="1267459" h="186690">
                  <a:moveTo>
                    <a:pt x="1090028" y="6972"/>
                  </a:moveTo>
                  <a:lnTo>
                    <a:pt x="1089875" y="4711"/>
                  </a:lnTo>
                  <a:lnTo>
                    <a:pt x="1087564" y="1092"/>
                  </a:lnTo>
                  <a:lnTo>
                    <a:pt x="1085596" y="12"/>
                  </a:lnTo>
                  <a:lnTo>
                    <a:pt x="1055433" y="12"/>
                  </a:lnTo>
                  <a:lnTo>
                    <a:pt x="1052995" y="12"/>
                  </a:lnTo>
                  <a:lnTo>
                    <a:pt x="1050810" y="1409"/>
                  </a:lnTo>
                  <a:lnTo>
                    <a:pt x="967752" y="179412"/>
                  </a:lnTo>
                  <a:lnTo>
                    <a:pt x="967905" y="181698"/>
                  </a:lnTo>
                  <a:lnTo>
                    <a:pt x="970191" y="185305"/>
                  </a:lnTo>
                  <a:lnTo>
                    <a:pt x="972185" y="186397"/>
                  </a:lnTo>
                  <a:lnTo>
                    <a:pt x="1004773" y="186397"/>
                  </a:lnTo>
                  <a:lnTo>
                    <a:pt x="1006995" y="184988"/>
                  </a:lnTo>
                  <a:lnTo>
                    <a:pt x="1090028" y="6972"/>
                  </a:lnTo>
                  <a:close/>
                </a:path>
                <a:path w="1267459" h="186690">
                  <a:moveTo>
                    <a:pt x="1267053" y="4597"/>
                  </a:moveTo>
                  <a:lnTo>
                    <a:pt x="1266367" y="3009"/>
                  </a:lnTo>
                  <a:lnTo>
                    <a:pt x="1264043" y="660"/>
                  </a:lnTo>
                  <a:lnTo>
                    <a:pt x="1262456" y="12"/>
                  </a:lnTo>
                  <a:lnTo>
                    <a:pt x="1260779" y="12"/>
                  </a:lnTo>
                  <a:lnTo>
                    <a:pt x="1116330" y="12"/>
                  </a:lnTo>
                  <a:lnTo>
                    <a:pt x="1113523" y="2819"/>
                  </a:lnTo>
                  <a:lnTo>
                    <a:pt x="1113523" y="30708"/>
                  </a:lnTo>
                  <a:lnTo>
                    <a:pt x="1114196" y="32308"/>
                  </a:lnTo>
                  <a:lnTo>
                    <a:pt x="1116533" y="34658"/>
                  </a:lnTo>
                  <a:lnTo>
                    <a:pt x="1118146" y="35318"/>
                  </a:lnTo>
                  <a:lnTo>
                    <a:pt x="1264234" y="35306"/>
                  </a:lnTo>
                  <a:lnTo>
                    <a:pt x="1267053" y="32499"/>
                  </a:lnTo>
                  <a:lnTo>
                    <a:pt x="1267053" y="4597"/>
                  </a:lnTo>
                  <a:close/>
                </a:path>
              </a:pathLst>
            </a:custGeom>
            <a:solidFill>
              <a:srgbClr val="FFFFFF"/>
            </a:solidFill>
          </p:spPr>
          <p:txBody>
            <a:bodyPr wrap="square" lIns="0" tIns="0" rIns="0" bIns="0" rtlCol="0"/>
            <a:lstStyle/>
            <a:p>
              <a:endParaRPr/>
            </a:p>
          </p:txBody>
        </p:sp>
      </p:grpSp>
      <p:sp>
        <p:nvSpPr>
          <p:cNvPr id="17" name="object 17"/>
          <p:cNvSpPr/>
          <p:nvPr/>
        </p:nvSpPr>
        <p:spPr>
          <a:xfrm>
            <a:off x="0" y="1080008"/>
            <a:ext cx="16256000" cy="50800"/>
          </a:xfrm>
          <a:custGeom>
            <a:avLst/>
            <a:gdLst/>
            <a:ahLst/>
            <a:cxnLst/>
            <a:rect l="l" t="t" r="r" b="b"/>
            <a:pathLst>
              <a:path w="16256000" h="50800">
                <a:moveTo>
                  <a:pt x="16256000" y="0"/>
                </a:moveTo>
                <a:lnTo>
                  <a:pt x="0" y="0"/>
                </a:lnTo>
                <a:lnTo>
                  <a:pt x="0" y="50292"/>
                </a:lnTo>
                <a:lnTo>
                  <a:pt x="16256000" y="50292"/>
                </a:lnTo>
                <a:lnTo>
                  <a:pt x="16256000" y="0"/>
                </a:lnTo>
                <a:close/>
              </a:path>
            </a:pathLst>
          </a:custGeom>
          <a:solidFill>
            <a:srgbClr val="DBCCAE"/>
          </a:solidFill>
        </p:spPr>
        <p:txBody>
          <a:bodyPr wrap="square" lIns="0" tIns="0" rIns="0" bIns="0" rtlCol="0"/>
          <a:lstStyle/>
          <a:p>
            <a:endParaRPr/>
          </a:p>
        </p:txBody>
      </p:sp>
      <p:sp>
        <p:nvSpPr>
          <p:cNvPr id="2" name="Tekstfelt 1">
            <a:extLst>
              <a:ext uri="{FF2B5EF4-FFF2-40B4-BE49-F238E27FC236}">
                <a16:creationId xmlns:a16="http://schemas.microsoft.com/office/drawing/2014/main" id="{9CF8103F-7C15-C168-96AB-75D4ED0A0BE2}"/>
              </a:ext>
            </a:extLst>
          </p:cNvPr>
          <p:cNvSpPr txBox="1"/>
          <p:nvPr/>
        </p:nvSpPr>
        <p:spPr>
          <a:xfrm>
            <a:off x="2020454" y="1505758"/>
            <a:ext cx="10450945" cy="925382"/>
          </a:xfrm>
          <a:prstGeom prst="rect">
            <a:avLst/>
          </a:prstGeom>
          <a:noFill/>
        </p:spPr>
        <p:txBody>
          <a:bodyPr wrap="square">
            <a:spAutoFit/>
          </a:bodyPr>
          <a:lstStyle/>
          <a:p>
            <a:pPr marL="342900" lvl="0" indent="-342900">
              <a:buFont typeface="Symbol" panose="05050102010706020507" pitchFamily="18" charset="2"/>
              <a:buChar char=""/>
            </a:pPr>
            <a:endParaRPr lang="da-DK" dirty="0">
              <a:highlight>
                <a:srgbClr val="FFFF00"/>
              </a:highligh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pPr>
            <a:endParaRPr lang="da-DK" sz="1800" dirty="0">
              <a:effectLst/>
              <a:highlight>
                <a:srgbClr val="FFFF00"/>
              </a:highlight>
              <a:latin typeface="Arial" panose="020B0604020202020204" pitchFamily="34" charset="0"/>
              <a:ea typeface="Calibri" panose="020F0502020204030204" pitchFamily="34" charset="0"/>
            </a:endParaRPr>
          </a:p>
          <a:p>
            <a:pPr marL="571500" lvl="2">
              <a:lnSpc>
                <a:spcPct val="105000"/>
              </a:lnSpc>
              <a:spcAft>
                <a:spcPts val="800"/>
              </a:spcAft>
              <a:buSzPts val="1000"/>
              <a:tabLst>
                <a:tab pos="457200" algn="l"/>
              </a:tabLst>
            </a:pPr>
            <a:endParaRPr lang="da-DK" b="1" dirty="0">
              <a:solidFill>
                <a:srgbClr val="0070C0"/>
              </a:solidFill>
              <a:latin typeface="Calibri" panose="020F0502020204030204"/>
            </a:endParaRPr>
          </a:p>
        </p:txBody>
      </p:sp>
      <p:sp>
        <p:nvSpPr>
          <p:cNvPr id="20" name="Billedforklaring: nedadgående pil 19">
            <a:extLst>
              <a:ext uri="{FF2B5EF4-FFF2-40B4-BE49-F238E27FC236}">
                <a16:creationId xmlns:a16="http://schemas.microsoft.com/office/drawing/2014/main" id="{BC077AE7-D90C-C6AD-9340-2AD2772AB0E4}"/>
              </a:ext>
            </a:extLst>
          </p:cNvPr>
          <p:cNvSpPr/>
          <p:nvPr/>
        </p:nvSpPr>
        <p:spPr>
          <a:xfrm>
            <a:off x="385803" y="1240287"/>
            <a:ext cx="8885197" cy="5232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a-DK" sz="2400" dirty="0">
              <a:latin typeface="Arial" panose="020B0604020202020204" pitchFamily="34" charset="0"/>
              <a:ea typeface="Times New Roman" panose="02020603050405020304" pitchFamily="18" charset="0"/>
            </a:endParaRPr>
          </a:p>
          <a:p>
            <a:endParaRPr lang="da-DK" sz="2400" dirty="0">
              <a:latin typeface="Arial" panose="020B0604020202020204" pitchFamily="34" charset="0"/>
              <a:ea typeface="Times New Roman" panose="02020603050405020304" pitchFamily="18" charset="0"/>
            </a:endParaRPr>
          </a:p>
          <a:p>
            <a:pPr marL="285750" lvl="0" indent="-285750">
              <a:buFont typeface="Arial" panose="020B0604020202020204" pitchFamily="34" charset="0"/>
              <a:buChar char="•"/>
            </a:pPr>
            <a:r>
              <a:rPr lang="da-DK" sz="2400" dirty="0">
                <a:effectLst/>
                <a:latin typeface="Arial" panose="020B0604020202020204" pitchFamily="34" charset="0"/>
                <a:ea typeface="Times New Roman" panose="02020603050405020304" pitchFamily="18" charset="0"/>
              </a:rPr>
              <a:t>Kajanlæg: 1 meter kaj koster ved normale forhold 50.000 kr. </a:t>
            </a:r>
            <a:endParaRPr lang="da-DK" sz="24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endParaRPr lang="da-DK" sz="2400" dirty="0">
              <a:effectLst/>
              <a:latin typeface="Arial" panose="020B0604020202020204" pitchFamily="34" charset="0"/>
              <a:ea typeface="Times New Roman" panose="02020603050405020304" pitchFamily="18" charset="0"/>
            </a:endParaRPr>
          </a:p>
          <a:p>
            <a:pPr marL="342900" lvl="0" indent="-342900">
              <a:buFont typeface="Symbol" panose="05050102010706020507" pitchFamily="18" charset="2"/>
              <a:buChar char=""/>
            </a:pPr>
            <a:r>
              <a:rPr lang="da-DK" sz="2400" dirty="0">
                <a:effectLst/>
                <a:latin typeface="Arial" panose="020B0604020202020204" pitchFamily="34" charset="0"/>
                <a:ea typeface="Times New Roman" panose="02020603050405020304" pitchFamily="18" charset="0"/>
              </a:rPr>
              <a:t>Ved de særlige geologiske forhold på Ydernæs skønnes </a:t>
            </a:r>
            <a:endParaRPr lang="da-DK" sz="2400" dirty="0">
              <a:latin typeface="Arial" panose="020B0604020202020204" pitchFamily="34" charset="0"/>
              <a:ea typeface="Times New Roman" panose="02020603050405020304" pitchFamily="18" charset="0"/>
            </a:endParaRPr>
          </a:p>
          <a:p>
            <a:pPr lvl="0"/>
            <a:r>
              <a:rPr lang="da-DK" sz="2400" dirty="0">
                <a:effectLst/>
                <a:latin typeface="Arial" panose="020B0604020202020204" pitchFamily="34" charset="0"/>
                <a:ea typeface="Times New Roman" panose="02020603050405020304" pitchFamily="18" charset="0"/>
              </a:rPr>
              <a:t>	1 meter kaj at koste 300.000 kr. per meter. </a:t>
            </a:r>
          </a:p>
          <a:p>
            <a:pPr marL="285750" lvl="0" indent="-285750">
              <a:buFont typeface="Arial" panose="020B0604020202020204" pitchFamily="34" charset="0"/>
              <a:buChar char="•"/>
            </a:pPr>
            <a:endParaRPr lang="da-DK" sz="2400" dirty="0">
              <a:effectLst/>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da-DK" sz="2400" b="0" i="0" u="none" strike="noStrike" baseline="0" dirty="0">
                <a:latin typeface="Arial" panose="020B0604020202020204" pitchFamily="34" charset="0"/>
              </a:rPr>
              <a:t>Ved 1000 meter kaj er  dermed en forskel fra 50 mio. </a:t>
            </a:r>
            <a:r>
              <a:rPr lang="da-DK" sz="2400" dirty="0">
                <a:latin typeface="Arial" panose="020B0604020202020204" pitchFamily="34" charset="0"/>
              </a:rPr>
              <a:t>til </a:t>
            </a:r>
            <a:r>
              <a:rPr lang="da-DK" sz="2400" b="0" i="0" u="none" strike="noStrike" baseline="0" dirty="0">
                <a:latin typeface="Arial" panose="020B0604020202020204" pitchFamily="34" charset="0"/>
              </a:rPr>
              <a:t>300 mio. kr. </a:t>
            </a:r>
            <a:r>
              <a:rPr lang="da-DK" sz="2400" b="0" i="0" u="none" strike="noStrike" baseline="0" dirty="0" err="1">
                <a:latin typeface="Arial" panose="020B0604020202020204" pitchFamily="34" charset="0"/>
              </a:rPr>
              <a:t>pga</a:t>
            </a:r>
            <a:r>
              <a:rPr lang="da-DK" sz="2400" b="0" i="0" u="none" strike="noStrike" baseline="0" dirty="0">
                <a:latin typeface="Arial" panose="020B0604020202020204" pitchFamily="34" charset="0"/>
              </a:rPr>
              <a:t> vanskelige geotekniske forhold</a:t>
            </a:r>
          </a:p>
          <a:p>
            <a:pPr marL="285750" indent="-285750">
              <a:buFont typeface="Arial" panose="020B0604020202020204" pitchFamily="34" charset="0"/>
              <a:buChar char="•"/>
            </a:pPr>
            <a:endParaRPr lang="da-DK" sz="2400" dirty="0">
              <a:latin typeface="Arial" panose="020B0604020202020204" pitchFamily="34" charset="0"/>
            </a:endParaRPr>
          </a:p>
          <a:p>
            <a:r>
              <a:rPr lang="da-DK" sz="2400" b="0" i="0" u="none" strike="noStrike" baseline="0" dirty="0">
                <a:latin typeface="Arial" panose="020B0604020202020204" pitchFamily="34" charset="0"/>
              </a:rPr>
              <a:t>(I den nuværende havn er </a:t>
            </a:r>
            <a:r>
              <a:rPr lang="da-DK" sz="2400" b="0" i="0" u="none" strike="noStrike" baseline="0" dirty="0" err="1">
                <a:latin typeface="Arial" panose="020B0604020202020204" pitchFamily="34" charset="0"/>
              </a:rPr>
              <a:t>ca</a:t>
            </a:r>
            <a:r>
              <a:rPr lang="da-DK" sz="2400" b="0" i="0" u="none" strike="noStrike" baseline="0" dirty="0">
                <a:latin typeface="Arial" panose="020B0604020202020204" pitchFamily="34" charset="0"/>
              </a:rPr>
              <a:t> 1100 meter kaj)</a:t>
            </a:r>
          </a:p>
          <a:p>
            <a:pPr marL="285750" indent="-285750">
              <a:buFont typeface="Arial" panose="020B0604020202020204" pitchFamily="34" charset="0"/>
              <a:buChar char="•"/>
            </a:pPr>
            <a:endParaRPr lang="da-DK" sz="2400" b="0" i="0" u="none" strike="noStrike" baseline="0" dirty="0">
              <a:latin typeface="Calibri" panose="020F0502020204030204" pitchFamily="34" charset="0"/>
            </a:endParaRPr>
          </a:p>
          <a:p>
            <a:pPr marL="285750" lvl="0" indent="-285750">
              <a:buFont typeface="Arial" panose="020B0604020202020204" pitchFamily="34" charset="0"/>
              <a:buChar char="•"/>
            </a:pPr>
            <a:endParaRPr lang="da-DK" sz="1800" dirty="0">
              <a:effectLst/>
              <a:latin typeface="Arial" panose="020B0604020202020204" pitchFamily="34" charset="0"/>
              <a:ea typeface="Times New Roman" panose="02020603050405020304" pitchFamily="18" charset="0"/>
            </a:endParaRPr>
          </a:p>
          <a:p>
            <a:pPr marL="285750" lvl="0" indent="-285750">
              <a:buFont typeface="Arial" panose="020B0604020202020204" pitchFamily="34" charset="0"/>
              <a:buChar char="•"/>
            </a:pPr>
            <a:endParaRPr lang="da-DK" sz="1800" dirty="0">
              <a:effectLst/>
              <a:latin typeface="Calibri" panose="020F0502020204030204" pitchFamily="34" charset="0"/>
              <a:ea typeface="Calibri" panose="020F0502020204030204" pitchFamily="34" charset="0"/>
            </a:endParaRPr>
          </a:p>
        </p:txBody>
      </p:sp>
      <p:sp>
        <p:nvSpPr>
          <p:cNvPr id="22" name="object 3">
            <a:extLst>
              <a:ext uri="{FF2B5EF4-FFF2-40B4-BE49-F238E27FC236}">
                <a16:creationId xmlns:a16="http://schemas.microsoft.com/office/drawing/2014/main" id="{44F97308-9A82-CF13-B50E-297D3C663337}"/>
              </a:ext>
            </a:extLst>
          </p:cNvPr>
          <p:cNvSpPr txBox="1">
            <a:spLocks/>
          </p:cNvSpPr>
          <p:nvPr/>
        </p:nvSpPr>
        <p:spPr>
          <a:xfrm>
            <a:off x="427822" y="403707"/>
            <a:ext cx="13460682" cy="566822"/>
          </a:xfrm>
          <a:prstGeom prst="rect">
            <a:avLst/>
          </a:prstGeom>
        </p:spPr>
        <p:txBody>
          <a:bodyPr vert="horz" wrap="square" lIns="0" tIns="12700" rIns="0" bIns="0" rtlCol="0">
            <a:spAutoFit/>
          </a:bodyPr>
          <a:lstStyle>
            <a:lvl1pPr>
              <a:defRPr sz="3600" b="0" i="0">
                <a:solidFill>
                  <a:schemeClr val="tx1"/>
                </a:solidFill>
                <a:latin typeface="Verdana"/>
                <a:ea typeface="+mj-ea"/>
                <a:cs typeface="Verdana"/>
              </a:defRPr>
            </a:lvl1pPr>
          </a:lstStyle>
          <a:p>
            <a:pPr marL="12700">
              <a:spcBef>
                <a:spcPts val="100"/>
              </a:spcBef>
            </a:pPr>
            <a:r>
              <a:rPr lang="da-DK" kern="0" spc="125" dirty="0"/>
              <a:t>SAMMENFATNING: ANLÆGSEKSEMPEL 1 </a:t>
            </a:r>
          </a:p>
        </p:txBody>
      </p:sp>
    </p:spTree>
    <p:extLst>
      <p:ext uri="{BB962C8B-B14F-4D97-AF65-F5344CB8AC3E}">
        <p14:creationId xmlns:p14="http://schemas.microsoft.com/office/powerpoint/2010/main" val="4053521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Billede 20" descr="Et billede, der indeholder himmel, udendørs, natur, bjerg&#10;&#10;Automatisk genereret beskrivelse">
            <a:extLst>
              <a:ext uri="{FF2B5EF4-FFF2-40B4-BE49-F238E27FC236}">
                <a16:creationId xmlns:a16="http://schemas.microsoft.com/office/drawing/2014/main" id="{C87D56D3-BF11-B92F-F3B5-4A78158DB8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5086" y="1258056"/>
            <a:ext cx="12824160" cy="7948687"/>
          </a:xfrm>
          <a:prstGeom prst="rect">
            <a:avLst/>
          </a:prstGeom>
        </p:spPr>
      </p:pic>
      <p:sp>
        <p:nvSpPr>
          <p:cNvPr id="3" name="object 3"/>
          <p:cNvSpPr txBox="1">
            <a:spLocks noGrp="1"/>
          </p:cNvSpPr>
          <p:nvPr>
            <p:ph type="title"/>
          </p:nvPr>
        </p:nvSpPr>
        <p:spPr>
          <a:xfrm>
            <a:off x="503336" y="286096"/>
            <a:ext cx="13460682" cy="566822"/>
          </a:xfrm>
          <a:prstGeom prst="rect">
            <a:avLst/>
          </a:prstGeom>
        </p:spPr>
        <p:txBody>
          <a:bodyPr vert="horz" wrap="square" lIns="0" tIns="12700" rIns="0" bIns="0" rtlCol="0">
            <a:spAutoFit/>
          </a:bodyPr>
          <a:lstStyle/>
          <a:p>
            <a:pPr marL="12700">
              <a:lnSpc>
                <a:spcPct val="100000"/>
              </a:lnSpc>
              <a:spcBef>
                <a:spcPts val="100"/>
              </a:spcBef>
            </a:pPr>
            <a:r>
              <a:rPr lang="da-DK" spc="125" dirty="0"/>
              <a:t>SAMMENFATNING: ANLÆGSEKSEMPEL 2 </a:t>
            </a:r>
            <a:endParaRPr spc="125" dirty="0"/>
          </a:p>
        </p:txBody>
      </p:sp>
      <p:grpSp>
        <p:nvGrpSpPr>
          <p:cNvPr id="4" name="object 4"/>
          <p:cNvGrpSpPr/>
          <p:nvPr/>
        </p:nvGrpSpPr>
        <p:grpSpPr>
          <a:xfrm>
            <a:off x="0" y="9080004"/>
            <a:ext cx="16256000" cy="1080135"/>
            <a:chOff x="0" y="9080004"/>
            <a:chExt cx="16256000" cy="1080135"/>
          </a:xfrm>
        </p:grpSpPr>
        <p:sp>
          <p:nvSpPr>
            <p:cNvPr id="5" name="object 5"/>
            <p:cNvSpPr/>
            <p:nvPr/>
          </p:nvSpPr>
          <p:spPr>
            <a:xfrm>
              <a:off x="0" y="9080004"/>
              <a:ext cx="16256000" cy="1080135"/>
            </a:xfrm>
            <a:custGeom>
              <a:avLst/>
              <a:gdLst/>
              <a:ahLst/>
              <a:cxnLst/>
              <a:rect l="l" t="t" r="r" b="b"/>
              <a:pathLst>
                <a:path w="16256000" h="1080134">
                  <a:moveTo>
                    <a:pt x="16256000" y="0"/>
                  </a:moveTo>
                  <a:lnTo>
                    <a:pt x="0" y="0"/>
                  </a:lnTo>
                  <a:lnTo>
                    <a:pt x="0" y="1079995"/>
                  </a:lnTo>
                  <a:lnTo>
                    <a:pt x="16256000" y="1079995"/>
                  </a:lnTo>
                  <a:lnTo>
                    <a:pt x="16256000" y="0"/>
                  </a:lnTo>
                  <a:close/>
                </a:path>
              </a:pathLst>
            </a:custGeom>
            <a:solidFill>
              <a:srgbClr val="73AEDE"/>
            </a:solidFill>
          </p:spPr>
          <p:txBody>
            <a:bodyPr wrap="square" lIns="0" tIns="0" rIns="0" bIns="0" rtlCol="0"/>
            <a:lstStyle/>
            <a:p>
              <a:endParaRPr/>
            </a:p>
          </p:txBody>
        </p:sp>
        <p:sp>
          <p:nvSpPr>
            <p:cNvPr id="6" name="object 6"/>
            <p:cNvSpPr/>
            <p:nvPr/>
          </p:nvSpPr>
          <p:spPr>
            <a:xfrm>
              <a:off x="13694199" y="9373824"/>
              <a:ext cx="440690" cy="572770"/>
            </a:xfrm>
            <a:custGeom>
              <a:avLst/>
              <a:gdLst/>
              <a:ahLst/>
              <a:cxnLst/>
              <a:rect l="l" t="t" r="r" b="b"/>
              <a:pathLst>
                <a:path w="440690" h="572770">
                  <a:moveTo>
                    <a:pt x="440486" y="0"/>
                  </a:moveTo>
                  <a:lnTo>
                    <a:pt x="0" y="0"/>
                  </a:lnTo>
                  <a:lnTo>
                    <a:pt x="0" y="341337"/>
                  </a:lnTo>
                  <a:lnTo>
                    <a:pt x="7420" y="396616"/>
                  </a:lnTo>
                  <a:lnTo>
                    <a:pt x="27407" y="442759"/>
                  </a:lnTo>
                  <a:lnTo>
                    <a:pt x="56547" y="480567"/>
                  </a:lnTo>
                  <a:lnTo>
                    <a:pt x="91427" y="510840"/>
                  </a:lnTo>
                  <a:lnTo>
                    <a:pt x="128633" y="534376"/>
                  </a:lnTo>
                  <a:lnTo>
                    <a:pt x="164752" y="551976"/>
                  </a:lnTo>
                  <a:lnTo>
                    <a:pt x="220078" y="572566"/>
                  </a:lnTo>
                  <a:lnTo>
                    <a:pt x="243794" y="564440"/>
                  </a:lnTo>
                  <a:lnTo>
                    <a:pt x="244798" y="564045"/>
                  </a:lnTo>
                  <a:lnTo>
                    <a:pt x="220078" y="564045"/>
                  </a:lnTo>
                  <a:lnTo>
                    <a:pt x="189833" y="553739"/>
                  </a:lnTo>
                  <a:lnTo>
                    <a:pt x="152372" y="537624"/>
                  </a:lnTo>
                  <a:lnTo>
                    <a:pt x="112021" y="514941"/>
                  </a:lnTo>
                  <a:lnTo>
                    <a:pt x="73107" y="484933"/>
                  </a:lnTo>
                  <a:lnTo>
                    <a:pt x="39955" y="446842"/>
                  </a:lnTo>
                  <a:lnTo>
                    <a:pt x="16891" y="399911"/>
                  </a:lnTo>
                  <a:lnTo>
                    <a:pt x="8242" y="343382"/>
                  </a:lnTo>
                  <a:lnTo>
                    <a:pt x="8242" y="8242"/>
                  </a:lnTo>
                  <a:lnTo>
                    <a:pt x="440486" y="8242"/>
                  </a:lnTo>
                  <a:lnTo>
                    <a:pt x="440486" y="0"/>
                  </a:lnTo>
                  <a:close/>
                </a:path>
                <a:path w="440690" h="572770">
                  <a:moveTo>
                    <a:pt x="440486" y="8242"/>
                  </a:moveTo>
                  <a:lnTo>
                    <a:pt x="432244" y="8242"/>
                  </a:lnTo>
                  <a:lnTo>
                    <a:pt x="432244" y="343382"/>
                  </a:lnTo>
                  <a:lnTo>
                    <a:pt x="423558" y="399911"/>
                  </a:lnTo>
                  <a:lnTo>
                    <a:pt x="400403" y="446842"/>
                  </a:lnTo>
                  <a:lnTo>
                    <a:pt x="367137" y="484933"/>
                  </a:lnTo>
                  <a:lnTo>
                    <a:pt x="328115" y="514941"/>
                  </a:lnTo>
                  <a:lnTo>
                    <a:pt x="287694" y="537624"/>
                  </a:lnTo>
                  <a:lnTo>
                    <a:pt x="250229" y="553739"/>
                  </a:lnTo>
                  <a:lnTo>
                    <a:pt x="220078" y="564045"/>
                  </a:lnTo>
                  <a:lnTo>
                    <a:pt x="244798" y="564045"/>
                  </a:lnTo>
                  <a:lnTo>
                    <a:pt x="311618" y="534376"/>
                  </a:lnTo>
                  <a:lnTo>
                    <a:pt x="348883" y="510840"/>
                  </a:lnTo>
                  <a:lnTo>
                    <a:pt x="383822" y="480567"/>
                  </a:lnTo>
                  <a:lnTo>
                    <a:pt x="413014" y="442759"/>
                  </a:lnTo>
                  <a:lnTo>
                    <a:pt x="433039" y="396616"/>
                  </a:lnTo>
                  <a:lnTo>
                    <a:pt x="440474" y="341337"/>
                  </a:lnTo>
                  <a:lnTo>
                    <a:pt x="440486" y="8242"/>
                  </a:lnTo>
                  <a:close/>
                </a:path>
              </a:pathLst>
            </a:custGeom>
            <a:solidFill>
              <a:srgbClr val="FFFFFF"/>
            </a:solidFill>
          </p:spPr>
          <p:txBody>
            <a:bodyPr wrap="square" lIns="0" tIns="0" rIns="0" bIns="0" rtlCol="0"/>
            <a:lstStyle/>
            <a:p>
              <a:endParaRPr/>
            </a:p>
          </p:txBody>
        </p:sp>
        <p:sp>
          <p:nvSpPr>
            <p:cNvPr id="7" name="object 7"/>
            <p:cNvSpPr/>
            <p:nvPr/>
          </p:nvSpPr>
          <p:spPr>
            <a:xfrm>
              <a:off x="13702442" y="9382066"/>
              <a:ext cx="424180" cy="556260"/>
            </a:xfrm>
            <a:custGeom>
              <a:avLst/>
              <a:gdLst/>
              <a:ahLst/>
              <a:cxnLst/>
              <a:rect l="l" t="t" r="r" b="b"/>
              <a:pathLst>
                <a:path w="424180" h="556259">
                  <a:moveTo>
                    <a:pt x="424002" y="0"/>
                  </a:moveTo>
                  <a:lnTo>
                    <a:pt x="0" y="0"/>
                  </a:lnTo>
                  <a:lnTo>
                    <a:pt x="0" y="335140"/>
                  </a:lnTo>
                  <a:lnTo>
                    <a:pt x="8649" y="391669"/>
                  </a:lnTo>
                  <a:lnTo>
                    <a:pt x="31712" y="438600"/>
                  </a:lnTo>
                  <a:lnTo>
                    <a:pt x="64865" y="476691"/>
                  </a:lnTo>
                  <a:lnTo>
                    <a:pt x="103779" y="506699"/>
                  </a:lnTo>
                  <a:lnTo>
                    <a:pt x="144130" y="529382"/>
                  </a:lnTo>
                  <a:lnTo>
                    <a:pt x="181591" y="545497"/>
                  </a:lnTo>
                  <a:lnTo>
                    <a:pt x="211836" y="555802"/>
                  </a:lnTo>
                  <a:lnTo>
                    <a:pt x="241987" y="545497"/>
                  </a:lnTo>
                  <a:lnTo>
                    <a:pt x="279451" y="529382"/>
                  </a:lnTo>
                  <a:lnTo>
                    <a:pt x="319873" y="506699"/>
                  </a:lnTo>
                  <a:lnTo>
                    <a:pt x="358895" y="476691"/>
                  </a:lnTo>
                  <a:lnTo>
                    <a:pt x="392161" y="438600"/>
                  </a:lnTo>
                  <a:lnTo>
                    <a:pt x="415315" y="391669"/>
                  </a:lnTo>
                  <a:lnTo>
                    <a:pt x="424002" y="335140"/>
                  </a:lnTo>
                  <a:lnTo>
                    <a:pt x="424002" y="0"/>
                  </a:lnTo>
                  <a:close/>
                </a:path>
              </a:pathLst>
            </a:custGeom>
            <a:solidFill>
              <a:srgbClr val="004675"/>
            </a:solidFill>
          </p:spPr>
          <p:txBody>
            <a:bodyPr wrap="square" lIns="0" tIns="0" rIns="0" bIns="0" rtlCol="0"/>
            <a:lstStyle/>
            <a:p>
              <a:endParaRPr/>
            </a:p>
          </p:txBody>
        </p:sp>
        <p:sp>
          <p:nvSpPr>
            <p:cNvPr id="8" name="object 8"/>
            <p:cNvSpPr/>
            <p:nvPr/>
          </p:nvSpPr>
          <p:spPr>
            <a:xfrm>
              <a:off x="13740550" y="9783978"/>
              <a:ext cx="347980" cy="102235"/>
            </a:xfrm>
            <a:custGeom>
              <a:avLst/>
              <a:gdLst/>
              <a:ahLst/>
              <a:cxnLst/>
              <a:rect l="l" t="t" r="r" b="b"/>
              <a:pathLst>
                <a:path w="347980" h="102234">
                  <a:moveTo>
                    <a:pt x="286423" y="79578"/>
                  </a:moveTo>
                  <a:lnTo>
                    <a:pt x="254749" y="77800"/>
                  </a:lnTo>
                  <a:lnTo>
                    <a:pt x="228320" y="68110"/>
                  </a:lnTo>
                  <a:lnTo>
                    <a:pt x="202755" y="57315"/>
                  </a:lnTo>
                  <a:lnTo>
                    <a:pt x="173723" y="52197"/>
                  </a:lnTo>
                  <a:lnTo>
                    <a:pt x="144729" y="57315"/>
                  </a:lnTo>
                  <a:lnTo>
                    <a:pt x="119278" y="68110"/>
                  </a:lnTo>
                  <a:lnTo>
                    <a:pt x="92964" y="77800"/>
                  </a:lnTo>
                  <a:lnTo>
                    <a:pt x="61353" y="79578"/>
                  </a:lnTo>
                  <a:lnTo>
                    <a:pt x="69710" y="85636"/>
                  </a:lnTo>
                  <a:lnTo>
                    <a:pt x="78143" y="91325"/>
                  </a:lnTo>
                  <a:lnTo>
                    <a:pt x="86614" y="96659"/>
                  </a:lnTo>
                  <a:lnTo>
                    <a:pt x="95034" y="101638"/>
                  </a:lnTo>
                  <a:lnTo>
                    <a:pt x="116281" y="98171"/>
                  </a:lnTo>
                  <a:lnTo>
                    <a:pt x="153289" y="82892"/>
                  </a:lnTo>
                  <a:lnTo>
                    <a:pt x="173723" y="79425"/>
                  </a:lnTo>
                  <a:lnTo>
                    <a:pt x="194208" y="82892"/>
                  </a:lnTo>
                  <a:lnTo>
                    <a:pt x="231444" y="98171"/>
                  </a:lnTo>
                  <a:lnTo>
                    <a:pt x="252742" y="101638"/>
                  </a:lnTo>
                  <a:lnTo>
                    <a:pt x="261162" y="96659"/>
                  </a:lnTo>
                  <a:lnTo>
                    <a:pt x="269633" y="91325"/>
                  </a:lnTo>
                  <a:lnTo>
                    <a:pt x="278066" y="85636"/>
                  </a:lnTo>
                  <a:lnTo>
                    <a:pt x="286423" y="79578"/>
                  </a:lnTo>
                  <a:close/>
                </a:path>
                <a:path w="347980" h="102234">
                  <a:moveTo>
                    <a:pt x="347776" y="8407"/>
                  </a:moveTo>
                  <a:lnTo>
                    <a:pt x="328917" y="17538"/>
                  </a:lnTo>
                  <a:lnTo>
                    <a:pt x="312204" y="23329"/>
                  </a:lnTo>
                  <a:lnTo>
                    <a:pt x="297319" y="26365"/>
                  </a:lnTo>
                  <a:lnTo>
                    <a:pt x="283883" y="27241"/>
                  </a:lnTo>
                  <a:lnTo>
                    <a:pt x="259562" y="22987"/>
                  </a:lnTo>
                  <a:lnTo>
                    <a:pt x="235877" y="13627"/>
                  </a:lnTo>
                  <a:lnTo>
                    <a:pt x="208661" y="4267"/>
                  </a:lnTo>
                  <a:lnTo>
                    <a:pt x="173723" y="0"/>
                  </a:lnTo>
                  <a:lnTo>
                    <a:pt x="138823" y="4267"/>
                  </a:lnTo>
                  <a:lnTo>
                    <a:pt x="111721" y="13627"/>
                  </a:lnTo>
                  <a:lnTo>
                    <a:pt x="88150" y="22987"/>
                  </a:lnTo>
                  <a:lnTo>
                    <a:pt x="63893" y="27241"/>
                  </a:lnTo>
                  <a:lnTo>
                    <a:pt x="50457" y="26365"/>
                  </a:lnTo>
                  <a:lnTo>
                    <a:pt x="35560" y="23329"/>
                  </a:lnTo>
                  <a:lnTo>
                    <a:pt x="18859" y="17538"/>
                  </a:lnTo>
                  <a:lnTo>
                    <a:pt x="0" y="8407"/>
                  </a:lnTo>
                  <a:lnTo>
                    <a:pt x="5765" y="19113"/>
                  </a:lnTo>
                  <a:lnTo>
                    <a:pt x="36258" y="51117"/>
                  </a:lnTo>
                  <a:lnTo>
                    <a:pt x="62039" y="54533"/>
                  </a:lnTo>
                  <a:lnTo>
                    <a:pt x="90017" y="50266"/>
                  </a:lnTo>
                  <a:lnTo>
                    <a:pt x="116052" y="40843"/>
                  </a:lnTo>
                  <a:lnTo>
                    <a:pt x="142989" y="31432"/>
                  </a:lnTo>
                  <a:lnTo>
                    <a:pt x="173723" y="27152"/>
                  </a:lnTo>
                  <a:lnTo>
                    <a:pt x="204495" y="31432"/>
                  </a:lnTo>
                  <a:lnTo>
                    <a:pt x="231559" y="40843"/>
                  </a:lnTo>
                  <a:lnTo>
                    <a:pt x="257695" y="50266"/>
                  </a:lnTo>
                  <a:lnTo>
                    <a:pt x="285737" y="54533"/>
                  </a:lnTo>
                  <a:lnTo>
                    <a:pt x="328472" y="39141"/>
                  </a:lnTo>
                  <a:lnTo>
                    <a:pt x="342011" y="19113"/>
                  </a:lnTo>
                  <a:lnTo>
                    <a:pt x="347776" y="8407"/>
                  </a:lnTo>
                  <a:close/>
                </a:path>
              </a:pathLst>
            </a:custGeom>
            <a:solidFill>
              <a:srgbClr val="C8CDCD"/>
            </a:solidFill>
          </p:spPr>
          <p:txBody>
            <a:bodyPr wrap="square" lIns="0" tIns="0" rIns="0" bIns="0" rtlCol="0"/>
            <a:lstStyle/>
            <a:p>
              <a:endParaRPr/>
            </a:p>
          </p:txBody>
        </p:sp>
        <p:sp>
          <p:nvSpPr>
            <p:cNvPr id="9" name="object 9"/>
            <p:cNvSpPr/>
            <p:nvPr/>
          </p:nvSpPr>
          <p:spPr>
            <a:xfrm>
              <a:off x="13730902" y="9406677"/>
              <a:ext cx="367080" cy="207732"/>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10"/>
            <p:cNvSpPr/>
            <p:nvPr/>
          </p:nvSpPr>
          <p:spPr>
            <a:xfrm>
              <a:off x="13788922" y="9478327"/>
              <a:ext cx="284480" cy="269875"/>
            </a:xfrm>
            <a:custGeom>
              <a:avLst/>
              <a:gdLst/>
              <a:ahLst/>
              <a:cxnLst/>
              <a:rect l="l" t="t" r="r" b="b"/>
              <a:pathLst>
                <a:path w="284480" h="269875">
                  <a:moveTo>
                    <a:pt x="284124" y="194322"/>
                  </a:moveTo>
                  <a:lnTo>
                    <a:pt x="184911" y="194322"/>
                  </a:lnTo>
                  <a:lnTo>
                    <a:pt x="184911" y="269366"/>
                  </a:lnTo>
                  <a:lnTo>
                    <a:pt x="284124" y="269366"/>
                  </a:lnTo>
                  <a:lnTo>
                    <a:pt x="284124" y="245567"/>
                  </a:lnTo>
                  <a:lnTo>
                    <a:pt x="210477" y="245567"/>
                  </a:lnTo>
                  <a:lnTo>
                    <a:pt x="210477" y="200799"/>
                  </a:lnTo>
                  <a:lnTo>
                    <a:pt x="284124" y="200799"/>
                  </a:lnTo>
                  <a:lnTo>
                    <a:pt x="284124" y="194322"/>
                  </a:lnTo>
                  <a:close/>
                </a:path>
                <a:path w="284480" h="269875">
                  <a:moveTo>
                    <a:pt x="284124" y="200799"/>
                  </a:moveTo>
                  <a:lnTo>
                    <a:pt x="258559" y="200799"/>
                  </a:lnTo>
                  <a:lnTo>
                    <a:pt x="258559" y="245567"/>
                  </a:lnTo>
                  <a:lnTo>
                    <a:pt x="284124" y="245567"/>
                  </a:lnTo>
                  <a:lnTo>
                    <a:pt x="284124" y="200799"/>
                  </a:lnTo>
                  <a:close/>
                </a:path>
                <a:path w="284480" h="269875">
                  <a:moveTo>
                    <a:pt x="15151" y="0"/>
                  </a:moveTo>
                  <a:lnTo>
                    <a:pt x="5359" y="0"/>
                  </a:lnTo>
                  <a:lnTo>
                    <a:pt x="0" y="5359"/>
                  </a:lnTo>
                  <a:lnTo>
                    <a:pt x="0" y="15405"/>
                  </a:lnTo>
                  <a:lnTo>
                    <a:pt x="1460" y="18491"/>
                  </a:lnTo>
                  <a:lnTo>
                    <a:pt x="3784" y="20688"/>
                  </a:lnTo>
                  <a:lnTo>
                    <a:pt x="153403" y="161594"/>
                  </a:lnTo>
                  <a:lnTo>
                    <a:pt x="152463" y="164261"/>
                  </a:lnTo>
                  <a:lnTo>
                    <a:pt x="151917" y="167106"/>
                  </a:lnTo>
                  <a:lnTo>
                    <a:pt x="151917" y="170091"/>
                  </a:lnTo>
                  <a:lnTo>
                    <a:pt x="153914" y="179974"/>
                  </a:lnTo>
                  <a:lnTo>
                    <a:pt x="159359" y="188048"/>
                  </a:lnTo>
                  <a:lnTo>
                    <a:pt x="167433" y="193494"/>
                  </a:lnTo>
                  <a:lnTo>
                    <a:pt x="177317" y="195491"/>
                  </a:lnTo>
                  <a:lnTo>
                    <a:pt x="179971" y="195491"/>
                  </a:lnTo>
                  <a:lnTo>
                    <a:pt x="182524" y="195084"/>
                  </a:lnTo>
                  <a:lnTo>
                    <a:pt x="184911" y="194322"/>
                  </a:lnTo>
                  <a:lnTo>
                    <a:pt x="284124" y="194322"/>
                  </a:lnTo>
                  <a:lnTo>
                    <a:pt x="284124" y="176999"/>
                  </a:lnTo>
                  <a:lnTo>
                    <a:pt x="201739" y="176999"/>
                  </a:lnTo>
                  <a:lnTo>
                    <a:pt x="202361" y="174802"/>
                  </a:lnTo>
                  <a:lnTo>
                    <a:pt x="202717" y="172491"/>
                  </a:lnTo>
                  <a:lnTo>
                    <a:pt x="202717" y="170091"/>
                  </a:lnTo>
                  <a:lnTo>
                    <a:pt x="200720" y="160201"/>
                  </a:lnTo>
                  <a:lnTo>
                    <a:pt x="195275" y="152128"/>
                  </a:lnTo>
                  <a:lnTo>
                    <a:pt x="187201" y="146686"/>
                  </a:lnTo>
                  <a:lnTo>
                    <a:pt x="181154" y="145465"/>
                  </a:lnTo>
                  <a:lnTo>
                    <a:pt x="171208" y="145465"/>
                  </a:lnTo>
                  <a:lnTo>
                    <a:pt x="142976" y="118884"/>
                  </a:lnTo>
                  <a:lnTo>
                    <a:pt x="160444" y="102438"/>
                  </a:lnTo>
                  <a:lnTo>
                    <a:pt x="125514" y="102438"/>
                  </a:lnTo>
                  <a:lnTo>
                    <a:pt x="20206" y="3263"/>
                  </a:lnTo>
                  <a:lnTo>
                    <a:pt x="18034" y="1244"/>
                  </a:lnTo>
                  <a:lnTo>
                    <a:pt x="15151" y="0"/>
                  </a:lnTo>
                  <a:close/>
                </a:path>
                <a:path w="284480" h="269875">
                  <a:moveTo>
                    <a:pt x="177317" y="144691"/>
                  </a:moveTo>
                  <a:lnTo>
                    <a:pt x="175209" y="144691"/>
                  </a:lnTo>
                  <a:lnTo>
                    <a:pt x="173164" y="144983"/>
                  </a:lnTo>
                  <a:lnTo>
                    <a:pt x="171208" y="145465"/>
                  </a:lnTo>
                  <a:lnTo>
                    <a:pt x="181154" y="145465"/>
                  </a:lnTo>
                  <a:lnTo>
                    <a:pt x="177317" y="144691"/>
                  </a:lnTo>
                  <a:close/>
                </a:path>
                <a:path w="284480" h="269875">
                  <a:moveTo>
                    <a:pt x="245681" y="0"/>
                  </a:moveTo>
                  <a:lnTo>
                    <a:pt x="235889" y="0"/>
                  </a:lnTo>
                  <a:lnTo>
                    <a:pt x="233006" y="1244"/>
                  </a:lnTo>
                  <a:lnTo>
                    <a:pt x="230860" y="3263"/>
                  </a:lnTo>
                  <a:lnTo>
                    <a:pt x="125514" y="102438"/>
                  </a:lnTo>
                  <a:lnTo>
                    <a:pt x="160444" y="102438"/>
                  </a:lnTo>
                  <a:lnTo>
                    <a:pt x="247269" y="20688"/>
                  </a:lnTo>
                  <a:lnTo>
                    <a:pt x="249580" y="18491"/>
                  </a:lnTo>
                  <a:lnTo>
                    <a:pt x="251040" y="15405"/>
                  </a:lnTo>
                  <a:lnTo>
                    <a:pt x="251040" y="5359"/>
                  </a:lnTo>
                  <a:lnTo>
                    <a:pt x="245681" y="0"/>
                  </a:lnTo>
                  <a:close/>
                </a:path>
                <a:path w="284480" h="269875">
                  <a:moveTo>
                    <a:pt x="20193" y="3251"/>
                  </a:moveTo>
                  <a:close/>
                </a:path>
                <a:path w="284480" h="269875">
                  <a:moveTo>
                    <a:pt x="230847" y="3251"/>
                  </a:moveTo>
                  <a:close/>
                </a:path>
              </a:pathLst>
            </a:custGeom>
            <a:solidFill>
              <a:srgbClr val="D2BE97"/>
            </a:solidFill>
          </p:spPr>
          <p:txBody>
            <a:bodyPr wrap="square" lIns="0" tIns="0" rIns="0" bIns="0" rtlCol="0"/>
            <a:lstStyle/>
            <a:p>
              <a:endParaRPr/>
            </a:p>
          </p:txBody>
        </p:sp>
        <p:sp>
          <p:nvSpPr>
            <p:cNvPr id="11" name="object 11"/>
            <p:cNvSpPr/>
            <p:nvPr/>
          </p:nvSpPr>
          <p:spPr>
            <a:xfrm>
              <a:off x="13755839" y="9608248"/>
              <a:ext cx="146875" cy="139445"/>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12"/>
            <p:cNvSpPr/>
            <p:nvPr/>
          </p:nvSpPr>
          <p:spPr>
            <a:xfrm>
              <a:off x="15631731" y="9456276"/>
              <a:ext cx="182740" cy="186309"/>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3"/>
            <p:cNvSpPr/>
            <p:nvPr/>
          </p:nvSpPr>
          <p:spPr>
            <a:xfrm>
              <a:off x="14555334" y="9456268"/>
              <a:ext cx="264160" cy="186690"/>
            </a:xfrm>
            <a:custGeom>
              <a:avLst/>
              <a:gdLst/>
              <a:ahLst/>
              <a:cxnLst/>
              <a:rect l="l" t="t" r="r" b="b"/>
              <a:pathLst>
                <a:path w="264159" h="186690">
                  <a:moveTo>
                    <a:pt x="261112" y="0"/>
                  </a:moveTo>
                  <a:lnTo>
                    <a:pt x="134772" y="0"/>
                  </a:lnTo>
                  <a:lnTo>
                    <a:pt x="121459" y="294"/>
                  </a:lnTo>
                  <a:lnTo>
                    <a:pt x="83197" y="10274"/>
                  </a:lnTo>
                  <a:lnTo>
                    <a:pt x="47257" y="52799"/>
                  </a:lnTo>
                  <a:lnTo>
                    <a:pt x="0" y="179832"/>
                  </a:lnTo>
                  <a:lnTo>
                    <a:pt x="279" y="181965"/>
                  </a:lnTo>
                  <a:lnTo>
                    <a:pt x="2628" y="185305"/>
                  </a:lnTo>
                  <a:lnTo>
                    <a:pt x="4546" y="186321"/>
                  </a:lnTo>
                  <a:lnTo>
                    <a:pt x="37109" y="186321"/>
                  </a:lnTo>
                  <a:lnTo>
                    <a:pt x="39458" y="184670"/>
                  </a:lnTo>
                  <a:lnTo>
                    <a:pt x="79108" y="75958"/>
                  </a:lnTo>
                  <a:lnTo>
                    <a:pt x="84448" y="63514"/>
                  </a:lnTo>
                  <a:lnTo>
                    <a:pt x="114672" y="37427"/>
                  </a:lnTo>
                  <a:lnTo>
                    <a:pt x="261112" y="35293"/>
                  </a:lnTo>
                  <a:lnTo>
                    <a:pt x="263906" y="32486"/>
                  </a:lnTo>
                  <a:lnTo>
                    <a:pt x="263906" y="2794"/>
                  </a:lnTo>
                  <a:lnTo>
                    <a:pt x="261112" y="0"/>
                  </a:lnTo>
                  <a:close/>
                </a:path>
              </a:pathLst>
            </a:custGeom>
            <a:solidFill>
              <a:srgbClr val="FFFFFF"/>
            </a:solidFill>
          </p:spPr>
          <p:txBody>
            <a:bodyPr wrap="square" lIns="0" tIns="0" rIns="0" bIns="0" rtlCol="0"/>
            <a:lstStyle/>
            <a:p>
              <a:endParaRPr/>
            </a:p>
          </p:txBody>
        </p:sp>
        <p:sp>
          <p:nvSpPr>
            <p:cNvPr id="14" name="object 14"/>
            <p:cNvSpPr/>
            <p:nvPr/>
          </p:nvSpPr>
          <p:spPr>
            <a:xfrm>
              <a:off x="14688025" y="9531762"/>
              <a:ext cx="131216" cy="11082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5437287" y="9531762"/>
              <a:ext cx="153327" cy="110820"/>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6" name="object 16"/>
            <p:cNvSpPr/>
            <p:nvPr/>
          </p:nvSpPr>
          <p:spPr>
            <a:xfrm>
              <a:off x="14323632" y="9456267"/>
              <a:ext cx="1267460" cy="186690"/>
            </a:xfrm>
            <a:custGeom>
              <a:avLst/>
              <a:gdLst/>
              <a:ahLst/>
              <a:cxnLst/>
              <a:rect l="l" t="t" r="r" b="b"/>
              <a:pathLst>
                <a:path w="1267459" h="186690">
                  <a:moveTo>
                    <a:pt x="38354" y="77901"/>
                  </a:moveTo>
                  <a:lnTo>
                    <a:pt x="35560" y="75107"/>
                  </a:lnTo>
                  <a:lnTo>
                    <a:pt x="6248" y="75107"/>
                  </a:lnTo>
                  <a:lnTo>
                    <a:pt x="2794" y="75107"/>
                  </a:lnTo>
                  <a:lnTo>
                    <a:pt x="0" y="77901"/>
                  </a:lnTo>
                  <a:lnTo>
                    <a:pt x="0" y="183616"/>
                  </a:lnTo>
                  <a:lnTo>
                    <a:pt x="2794" y="186423"/>
                  </a:lnTo>
                  <a:lnTo>
                    <a:pt x="35560" y="186423"/>
                  </a:lnTo>
                  <a:lnTo>
                    <a:pt x="38354" y="183616"/>
                  </a:lnTo>
                  <a:lnTo>
                    <a:pt x="38354" y="77901"/>
                  </a:lnTo>
                  <a:close/>
                </a:path>
                <a:path w="1267459" h="186690">
                  <a:moveTo>
                    <a:pt x="207149" y="2781"/>
                  </a:moveTo>
                  <a:lnTo>
                    <a:pt x="204368" y="0"/>
                  </a:lnTo>
                  <a:lnTo>
                    <a:pt x="171602" y="0"/>
                  </a:lnTo>
                  <a:lnTo>
                    <a:pt x="168808" y="2781"/>
                  </a:lnTo>
                  <a:lnTo>
                    <a:pt x="168808" y="148450"/>
                  </a:lnTo>
                  <a:lnTo>
                    <a:pt x="137668" y="120192"/>
                  </a:lnTo>
                  <a:lnTo>
                    <a:pt x="109550" y="61087"/>
                  </a:lnTo>
                  <a:lnTo>
                    <a:pt x="92379" y="31470"/>
                  </a:lnTo>
                  <a:lnTo>
                    <a:pt x="76073" y="13436"/>
                  </a:lnTo>
                  <a:lnTo>
                    <a:pt x="59245" y="4089"/>
                  </a:lnTo>
                  <a:lnTo>
                    <a:pt x="40513" y="558"/>
                  </a:lnTo>
                  <a:lnTo>
                    <a:pt x="33172" y="0"/>
                  </a:lnTo>
                  <a:lnTo>
                    <a:pt x="2806" y="0"/>
                  </a:lnTo>
                  <a:lnTo>
                    <a:pt x="12" y="2781"/>
                  </a:lnTo>
                  <a:lnTo>
                    <a:pt x="12" y="33197"/>
                  </a:lnTo>
                  <a:lnTo>
                    <a:pt x="2806" y="35991"/>
                  </a:lnTo>
                  <a:lnTo>
                    <a:pt x="15138" y="35991"/>
                  </a:lnTo>
                  <a:lnTo>
                    <a:pt x="31407" y="36664"/>
                  </a:lnTo>
                  <a:lnTo>
                    <a:pt x="69240" y="66230"/>
                  </a:lnTo>
                  <a:lnTo>
                    <a:pt x="97256" y="125196"/>
                  </a:lnTo>
                  <a:lnTo>
                    <a:pt x="115709" y="156603"/>
                  </a:lnTo>
                  <a:lnTo>
                    <a:pt x="133451" y="175221"/>
                  </a:lnTo>
                  <a:lnTo>
                    <a:pt x="151955" y="184137"/>
                  </a:lnTo>
                  <a:lnTo>
                    <a:pt x="172720" y="186423"/>
                  </a:lnTo>
                  <a:lnTo>
                    <a:pt x="204368" y="186423"/>
                  </a:lnTo>
                  <a:lnTo>
                    <a:pt x="207149" y="183616"/>
                  </a:lnTo>
                  <a:lnTo>
                    <a:pt x="207149" y="148450"/>
                  </a:lnTo>
                  <a:lnTo>
                    <a:pt x="207149" y="2781"/>
                  </a:lnTo>
                  <a:close/>
                </a:path>
                <a:path w="1267459" h="186690">
                  <a:moveTo>
                    <a:pt x="711873" y="131724"/>
                  </a:moveTo>
                  <a:lnTo>
                    <a:pt x="689927" y="89636"/>
                  </a:lnTo>
                  <a:lnTo>
                    <a:pt x="597827" y="68961"/>
                  </a:lnTo>
                  <a:lnTo>
                    <a:pt x="589559" y="67652"/>
                  </a:lnTo>
                  <a:lnTo>
                    <a:pt x="579564" y="65125"/>
                  </a:lnTo>
                  <a:lnTo>
                    <a:pt x="572071" y="61341"/>
                  </a:lnTo>
                  <a:lnTo>
                    <a:pt x="567385" y="56489"/>
                  </a:lnTo>
                  <a:lnTo>
                    <a:pt x="565759" y="50774"/>
                  </a:lnTo>
                  <a:lnTo>
                    <a:pt x="566381" y="42583"/>
                  </a:lnTo>
                  <a:lnTo>
                    <a:pt x="573239" y="34988"/>
                  </a:lnTo>
                  <a:lnTo>
                    <a:pt x="687324" y="34988"/>
                  </a:lnTo>
                  <a:lnTo>
                    <a:pt x="690143" y="32181"/>
                  </a:lnTo>
                  <a:lnTo>
                    <a:pt x="690143" y="2806"/>
                  </a:lnTo>
                  <a:lnTo>
                    <a:pt x="687324" y="12"/>
                  </a:lnTo>
                  <a:lnTo>
                    <a:pt x="584822" y="12"/>
                  </a:lnTo>
                  <a:lnTo>
                    <a:pt x="574446" y="914"/>
                  </a:lnTo>
                  <a:lnTo>
                    <a:pt x="540969" y="21018"/>
                  </a:lnTo>
                  <a:lnTo>
                    <a:pt x="530771" y="50634"/>
                  </a:lnTo>
                  <a:lnTo>
                    <a:pt x="533590" y="66548"/>
                  </a:lnTo>
                  <a:lnTo>
                    <a:pt x="542683" y="81800"/>
                  </a:lnTo>
                  <a:lnTo>
                    <a:pt x="559130" y="94348"/>
                  </a:lnTo>
                  <a:lnTo>
                    <a:pt x="583971" y="102184"/>
                  </a:lnTo>
                  <a:lnTo>
                    <a:pt x="652322" y="111569"/>
                  </a:lnTo>
                  <a:lnTo>
                    <a:pt x="663816" y="114655"/>
                  </a:lnTo>
                  <a:lnTo>
                    <a:pt x="671410" y="119659"/>
                  </a:lnTo>
                  <a:lnTo>
                    <a:pt x="675614" y="125679"/>
                  </a:lnTo>
                  <a:lnTo>
                    <a:pt x="676897" y="131800"/>
                  </a:lnTo>
                  <a:lnTo>
                    <a:pt x="676871" y="132918"/>
                  </a:lnTo>
                  <a:lnTo>
                    <a:pt x="674662" y="139649"/>
                  </a:lnTo>
                  <a:lnTo>
                    <a:pt x="668845" y="145580"/>
                  </a:lnTo>
                  <a:lnTo>
                    <a:pt x="659282" y="149783"/>
                  </a:lnTo>
                  <a:lnTo>
                    <a:pt x="645820" y="151396"/>
                  </a:lnTo>
                  <a:lnTo>
                    <a:pt x="542366" y="151396"/>
                  </a:lnTo>
                  <a:lnTo>
                    <a:pt x="539559" y="154190"/>
                  </a:lnTo>
                  <a:lnTo>
                    <a:pt x="539559" y="183565"/>
                  </a:lnTo>
                  <a:lnTo>
                    <a:pt x="542366" y="186372"/>
                  </a:lnTo>
                  <a:lnTo>
                    <a:pt x="645820" y="186372"/>
                  </a:lnTo>
                  <a:lnTo>
                    <a:pt x="659231" y="185432"/>
                  </a:lnTo>
                  <a:lnTo>
                    <a:pt x="700112" y="164084"/>
                  </a:lnTo>
                  <a:lnTo>
                    <a:pt x="711796" y="134975"/>
                  </a:lnTo>
                  <a:lnTo>
                    <a:pt x="711873" y="131724"/>
                  </a:lnTo>
                  <a:close/>
                </a:path>
                <a:path w="1267459" h="186690">
                  <a:moveTo>
                    <a:pt x="829030" y="70065"/>
                  </a:moveTo>
                  <a:lnTo>
                    <a:pt x="826211" y="67259"/>
                  </a:lnTo>
                  <a:lnTo>
                    <a:pt x="796188" y="67259"/>
                  </a:lnTo>
                  <a:lnTo>
                    <a:pt x="792734" y="67259"/>
                  </a:lnTo>
                  <a:lnTo>
                    <a:pt x="789940" y="70065"/>
                  </a:lnTo>
                  <a:lnTo>
                    <a:pt x="789940" y="183578"/>
                  </a:lnTo>
                  <a:lnTo>
                    <a:pt x="792734" y="186385"/>
                  </a:lnTo>
                  <a:lnTo>
                    <a:pt x="826211" y="186385"/>
                  </a:lnTo>
                  <a:lnTo>
                    <a:pt x="829030" y="183578"/>
                  </a:lnTo>
                  <a:lnTo>
                    <a:pt x="829030" y="70065"/>
                  </a:lnTo>
                  <a:close/>
                </a:path>
                <a:path w="1267459" h="186690">
                  <a:moveTo>
                    <a:pt x="968603" y="100838"/>
                  </a:moveTo>
                  <a:lnTo>
                    <a:pt x="943876" y="49034"/>
                  </a:lnTo>
                  <a:lnTo>
                    <a:pt x="905129" y="6121"/>
                  </a:lnTo>
                  <a:lnTo>
                    <a:pt x="856818" y="12"/>
                  </a:lnTo>
                  <a:lnTo>
                    <a:pt x="727049" y="12"/>
                  </a:lnTo>
                  <a:lnTo>
                    <a:pt x="723569" y="12"/>
                  </a:lnTo>
                  <a:lnTo>
                    <a:pt x="720775" y="2806"/>
                  </a:lnTo>
                  <a:lnTo>
                    <a:pt x="720775" y="32512"/>
                  </a:lnTo>
                  <a:lnTo>
                    <a:pt x="723569" y="35331"/>
                  </a:lnTo>
                  <a:lnTo>
                    <a:pt x="864781" y="35331"/>
                  </a:lnTo>
                  <a:lnTo>
                    <a:pt x="880529" y="37363"/>
                  </a:lnTo>
                  <a:lnTo>
                    <a:pt x="892556" y="43294"/>
                  </a:lnTo>
                  <a:lnTo>
                    <a:pt x="902081" y="52844"/>
                  </a:lnTo>
                  <a:lnTo>
                    <a:pt x="910310" y="65709"/>
                  </a:lnTo>
                  <a:lnTo>
                    <a:pt x="943813" y="136080"/>
                  </a:lnTo>
                  <a:lnTo>
                    <a:pt x="946035" y="137464"/>
                  </a:lnTo>
                  <a:lnTo>
                    <a:pt x="950874" y="137452"/>
                  </a:lnTo>
                  <a:lnTo>
                    <a:pt x="953071" y="136055"/>
                  </a:lnTo>
                  <a:lnTo>
                    <a:pt x="968603" y="102781"/>
                  </a:lnTo>
                  <a:lnTo>
                    <a:pt x="968603" y="100838"/>
                  </a:lnTo>
                  <a:close/>
                </a:path>
                <a:path w="1267459" h="186690">
                  <a:moveTo>
                    <a:pt x="1090028" y="6972"/>
                  </a:moveTo>
                  <a:lnTo>
                    <a:pt x="1089875" y="4711"/>
                  </a:lnTo>
                  <a:lnTo>
                    <a:pt x="1087564" y="1092"/>
                  </a:lnTo>
                  <a:lnTo>
                    <a:pt x="1085596" y="12"/>
                  </a:lnTo>
                  <a:lnTo>
                    <a:pt x="1055433" y="12"/>
                  </a:lnTo>
                  <a:lnTo>
                    <a:pt x="1052995" y="12"/>
                  </a:lnTo>
                  <a:lnTo>
                    <a:pt x="1050810" y="1409"/>
                  </a:lnTo>
                  <a:lnTo>
                    <a:pt x="967752" y="179412"/>
                  </a:lnTo>
                  <a:lnTo>
                    <a:pt x="967905" y="181698"/>
                  </a:lnTo>
                  <a:lnTo>
                    <a:pt x="970191" y="185305"/>
                  </a:lnTo>
                  <a:lnTo>
                    <a:pt x="972185" y="186397"/>
                  </a:lnTo>
                  <a:lnTo>
                    <a:pt x="1004773" y="186397"/>
                  </a:lnTo>
                  <a:lnTo>
                    <a:pt x="1006995" y="184988"/>
                  </a:lnTo>
                  <a:lnTo>
                    <a:pt x="1090028" y="6972"/>
                  </a:lnTo>
                  <a:close/>
                </a:path>
                <a:path w="1267459" h="186690">
                  <a:moveTo>
                    <a:pt x="1267053" y="4597"/>
                  </a:moveTo>
                  <a:lnTo>
                    <a:pt x="1266367" y="3009"/>
                  </a:lnTo>
                  <a:lnTo>
                    <a:pt x="1264043" y="660"/>
                  </a:lnTo>
                  <a:lnTo>
                    <a:pt x="1262456" y="12"/>
                  </a:lnTo>
                  <a:lnTo>
                    <a:pt x="1260779" y="12"/>
                  </a:lnTo>
                  <a:lnTo>
                    <a:pt x="1116330" y="12"/>
                  </a:lnTo>
                  <a:lnTo>
                    <a:pt x="1113523" y="2819"/>
                  </a:lnTo>
                  <a:lnTo>
                    <a:pt x="1113523" y="30708"/>
                  </a:lnTo>
                  <a:lnTo>
                    <a:pt x="1114196" y="32308"/>
                  </a:lnTo>
                  <a:lnTo>
                    <a:pt x="1116533" y="34658"/>
                  </a:lnTo>
                  <a:lnTo>
                    <a:pt x="1118146" y="35318"/>
                  </a:lnTo>
                  <a:lnTo>
                    <a:pt x="1264234" y="35306"/>
                  </a:lnTo>
                  <a:lnTo>
                    <a:pt x="1267053" y="32499"/>
                  </a:lnTo>
                  <a:lnTo>
                    <a:pt x="1267053" y="4597"/>
                  </a:lnTo>
                  <a:close/>
                </a:path>
              </a:pathLst>
            </a:custGeom>
            <a:solidFill>
              <a:srgbClr val="FFFFFF"/>
            </a:solidFill>
          </p:spPr>
          <p:txBody>
            <a:bodyPr wrap="square" lIns="0" tIns="0" rIns="0" bIns="0" rtlCol="0"/>
            <a:lstStyle/>
            <a:p>
              <a:endParaRPr/>
            </a:p>
          </p:txBody>
        </p:sp>
      </p:grpSp>
      <p:sp>
        <p:nvSpPr>
          <p:cNvPr id="17" name="object 17"/>
          <p:cNvSpPr/>
          <p:nvPr/>
        </p:nvSpPr>
        <p:spPr>
          <a:xfrm>
            <a:off x="0" y="1080008"/>
            <a:ext cx="16256000" cy="50800"/>
          </a:xfrm>
          <a:custGeom>
            <a:avLst/>
            <a:gdLst/>
            <a:ahLst/>
            <a:cxnLst/>
            <a:rect l="l" t="t" r="r" b="b"/>
            <a:pathLst>
              <a:path w="16256000" h="50800">
                <a:moveTo>
                  <a:pt x="16256000" y="0"/>
                </a:moveTo>
                <a:lnTo>
                  <a:pt x="0" y="0"/>
                </a:lnTo>
                <a:lnTo>
                  <a:pt x="0" y="50292"/>
                </a:lnTo>
                <a:lnTo>
                  <a:pt x="16256000" y="50292"/>
                </a:lnTo>
                <a:lnTo>
                  <a:pt x="16256000" y="0"/>
                </a:lnTo>
                <a:close/>
              </a:path>
            </a:pathLst>
          </a:custGeom>
          <a:solidFill>
            <a:srgbClr val="DBCCAE"/>
          </a:solidFill>
        </p:spPr>
        <p:txBody>
          <a:bodyPr wrap="square" lIns="0" tIns="0" rIns="0" bIns="0" rtlCol="0"/>
          <a:lstStyle/>
          <a:p>
            <a:endParaRPr/>
          </a:p>
        </p:txBody>
      </p:sp>
      <p:sp>
        <p:nvSpPr>
          <p:cNvPr id="2" name="Tekstfelt 1">
            <a:extLst>
              <a:ext uri="{FF2B5EF4-FFF2-40B4-BE49-F238E27FC236}">
                <a16:creationId xmlns:a16="http://schemas.microsoft.com/office/drawing/2014/main" id="{9CF8103F-7C15-C168-96AB-75D4ED0A0BE2}"/>
              </a:ext>
            </a:extLst>
          </p:cNvPr>
          <p:cNvSpPr txBox="1"/>
          <p:nvPr/>
        </p:nvSpPr>
        <p:spPr>
          <a:xfrm>
            <a:off x="2008204" y="1519172"/>
            <a:ext cx="10450945" cy="648383"/>
          </a:xfrm>
          <a:prstGeom prst="rect">
            <a:avLst/>
          </a:prstGeom>
          <a:noFill/>
        </p:spPr>
        <p:txBody>
          <a:bodyPr wrap="square">
            <a:spAutoFit/>
          </a:bodyPr>
          <a:lstStyle/>
          <a:p>
            <a:pPr marL="342900" lvl="0" indent="-342900">
              <a:buFont typeface="Symbol" panose="05050102010706020507" pitchFamily="18" charset="2"/>
              <a:buChar char=""/>
            </a:pPr>
            <a:endParaRPr lang="da-DK" sz="1800" dirty="0">
              <a:effectLst/>
              <a:highlight>
                <a:srgbClr val="FFFF00"/>
              </a:highlight>
              <a:latin typeface="Arial" panose="020B0604020202020204" pitchFamily="34" charset="0"/>
              <a:ea typeface="Calibri" panose="020F0502020204030204" pitchFamily="34" charset="0"/>
            </a:endParaRPr>
          </a:p>
          <a:p>
            <a:pPr marL="571500" lvl="2">
              <a:lnSpc>
                <a:spcPct val="105000"/>
              </a:lnSpc>
              <a:spcAft>
                <a:spcPts val="800"/>
              </a:spcAft>
              <a:buSzPts val="1000"/>
              <a:tabLst>
                <a:tab pos="457200" algn="l"/>
              </a:tabLst>
            </a:pPr>
            <a:endParaRPr lang="da-DK" b="1" dirty="0">
              <a:solidFill>
                <a:srgbClr val="0070C0"/>
              </a:solidFill>
              <a:latin typeface="Calibri" panose="020F0502020204030204"/>
            </a:endParaRPr>
          </a:p>
        </p:txBody>
      </p:sp>
      <p:sp>
        <p:nvSpPr>
          <p:cNvPr id="22" name="Billedforklaring: venstrepil 21">
            <a:extLst>
              <a:ext uri="{FF2B5EF4-FFF2-40B4-BE49-F238E27FC236}">
                <a16:creationId xmlns:a16="http://schemas.microsoft.com/office/drawing/2014/main" id="{901F02F0-21FE-67A1-58E1-25CC02B29C99}"/>
              </a:ext>
            </a:extLst>
          </p:cNvPr>
          <p:cNvSpPr/>
          <p:nvPr/>
        </p:nvSpPr>
        <p:spPr>
          <a:xfrm>
            <a:off x="5994400" y="3162753"/>
            <a:ext cx="9212469" cy="5422447"/>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Symbol" panose="05050102010706020507" pitchFamily="18" charset="2"/>
              <a:buChar char=""/>
            </a:pPr>
            <a:endParaRPr lang="da-DK" sz="1800" dirty="0">
              <a:effectLst/>
              <a:latin typeface="Arial" panose="020B0604020202020204" pitchFamily="34" charset="0"/>
              <a:ea typeface="Times New Roman" panose="02020603050405020304" pitchFamily="18" charset="0"/>
            </a:endParaRPr>
          </a:p>
          <a:p>
            <a:pPr lvl="0"/>
            <a:r>
              <a:rPr lang="da-DK" sz="2000" dirty="0">
                <a:latin typeface="Arial" panose="020B0604020202020204" pitchFamily="34" charset="0"/>
                <a:ea typeface="Times New Roman" panose="02020603050405020304" pitchFamily="18" charset="0"/>
              </a:rPr>
              <a:t>SVAJEBASSIN</a:t>
            </a:r>
          </a:p>
          <a:p>
            <a:pPr lvl="0"/>
            <a:endParaRPr lang="da-DK" sz="2000" dirty="0">
              <a:latin typeface="Arial" panose="020B0604020202020204" pitchFamily="34" charset="0"/>
              <a:ea typeface="Times New Roman" panose="02020603050405020304" pitchFamily="18" charset="0"/>
            </a:endParaRPr>
          </a:p>
          <a:p>
            <a:pPr marL="285750" lvl="0" indent="-285750">
              <a:buFont typeface="Arial" panose="020B0604020202020204" pitchFamily="34" charset="0"/>
              <a:buChar char="•"/>
            </a:pPr>
            <a:r>
              <a:rPr lang="da-DK" sz="2000" dirty="0">
                <a:latin typeface="Arial" panose="020B0604020202020204" pitchFamily="34" charset="0"/>
                <a:ea typeface="Times New Roman" panose="02020603050405020304" pitchFamily="18" charset="0"/>
              </a:rPr>
              <a:t>Udgravning af svajebassin:</a:t>
            </a:r>
            <a:br>
              <a:rPr lang="da-DK" sz="2000" dirty="0">
                <a:latin typeface="Arial" panose="020B0604020202020204" pitchFamily="34" charset="0"/>
                <a:ea typeface="Times New Roman" panose="02020603050405020304" pitchFamily="18" charset="0"/>
              </a:rPr>
            </a:br>
            <a:r>
              <a:rPr lang="da-DK" sz="2000" dirty="0">
                <a:latin typeface="Arial" panose="020B0604020202020204" pitchFamily="34" charset="0"/>
                <a:ea typeface="Times New Roman" panose="02020603050405020304" pitchFamily="18" charset="0"/>
              </a:rPr>
              <a:t>150 meter x 200 meter; 6 meter dyb plus 2 meter over vandoverflade, i alt 240.000 m3 jord, svarende til 360.000 tons. </a:t>
            </a:r>
          </a:p>
          <a:p>
            <a:pPr marL="342900" lvl="0" indent="-342900">
              <a:buFont typeface="Symbol" panose="05050102010706020507" pitchFamily="18" charset="2"/>
              <a:buChar char=""/>
            </a:pPr>
            <a:endParaRPr lang="da-DK" sz="2000" dirty="0">
              <a:effectLst/>
              <a:latin typeface="Arial" panose="020B0604020202020204" pitchFamily="34" charset="0"/>
              <a:ea typeface="Times New Roman" panose="02020603050405020304" pitchFamily="18" charset="0"/>
            </a:endParaRPr>
          </a:p>
          <a:p>
            <a:pPr marL="342900" lvl="0" indent="-342900">
              <a:buFont typeface="Symbol" panose="05050102010706020507" pitchFamily="18" charset="2"/>
              <a:buChar char=""/>
            </a:pPr>
            <a:r>
              <a:rPr lang="da-DK" sz="2000" dirty="0">
                <a:latin typeface="Arial" panose="020B0604020202020204" pitchFamily="34" charset="0"/>
                <a:ea typeface="Times New Roman" panose="02020603050405020304" pitchFamily="18" charset="0"/>
              </a:rPr>
              <a:t>Hvis jorden ikke kan</a:t>
            </a:r>
            <a:r>
              <a:rPr lang="da-DK" sz="2000" dirty="0">
                <a:solidFill>
                  <a:srgbClr val="FF0000"/>
                </a:solidFill>
                <a:latin typeface="Arial" panose="020B0604020202020204" pitchFamily="34" charset="0"/>
                <a:ea typeface="Times New Roman" panose="02020603050405020304" pitchFamily="18" charset="0"/>
              </a:rPr>
              <a:t> </a:t>
            </a:r>
            <a:r>
              <a:rPr lang="da-DK" sz="2000" dirty="0">
                <a:solidFill>
                  <a:schemeClr val="bg1"/>
                </a:solidFill>
                <a:latin typeface="Arial" panose="020B0604020202020204" pitchFamily="34" charset="0"/>
                <a:ea typeface="Times New Roman" panose="02020603050405020304" pitchFamily="18" charset="0"/>
              </a:rPr>
              <a:t>klappes: </a:t>
            </a:r>
            <a:r>
              <a:rPr lang="da-DK" sz="2000" dirty="0">
                <a:effectLst/>
                <a:latin typeface="Arial" panose="020B0604020202020204" pitchFamily="34" charset="0"/>
                <a:ea typeface="Times New Roman" panose="02020603050405020304" pitchFamily="18" charset="0"/>
              </a:rPr>
              <a:t>RGS Nordic A/S  listepris for modtagning af forurenet jord svinger fra 300 – 900 kr. per ton. </a:t>
            </a:r>
          </a:p>
          <a:p>
            <a:pPr marL="342900" lvl="0" indent="-342900">
              <a:buFont typeface="Symbol" panose="05050102010706020507" pitchFamily="18" charset="2"/>
              <a:buChar char=""/>
            </a:pPr>
            <a:endParaRPr lang="da-DK" sz="20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da-DK" sz="2000" dirty="0">
                <a:latin typeface="Arial" panose="020B0604020202020204" pitchFamily="34" charset="0"/>
                <a:ea typeface="Times New Roman" panose="02020603050405020304" pitchFamily="18" charset="0"/>
              </a:rPr>
              <a:t>Estimeret pris 108</a:t>
            </a:r>
            <a:r>
              <a:rPr lang="da-DK" sz="2000" dirty="0">
                <a:effectLst/>
                <a:latin typeface="Arial" panose="020B0604020202020204" pitchFamily="34" charset="0"/>
                <a:ea typeface="Times New Roman" panose="02020603050405020304" pitchFamily="18" charset="0"/>
              </a:rPr>
              <a:t> </a:t>
            </a:r>
            <a:r>
              <a:rPr lang="da-DK" sz="2000" dirty="0" err="1">
                <a:effectLst/>
                <a:latin typeface="Arial" panose="020B0604020202020204" pitchFamily="34" charset="0"/>
                <a:ea typeface="Times New Roman" panose="02020603050405020304" pitchFamily="18" charset="0"/>
              </a:rPr>
              <a:t>mio</a:t>
            </a:r>
            <a:r>
              <a:rPr lang="da-DK" sz="2000" dirty="0">
                <a:effectLst/>
                <a:latin typeface="Arial" panose="020B0604020202020204" pitchFamily="34" charset="0"/>
                <a:ea typeface="Times New Roman" panose="02020603050405020304" pitchFamily="18" charset="0"/>
              </a:rPr>
              <a:t> </a:t>
            </a:r>
            <a:r>
              <a:rPr lang="da-DK" sz="2000" dirty="0">
                <a:latin typeface="Arial" panose="020B0604020202020204" pitchFamily="34" charset="0"/>
                <a:ea typeface="Times New Roman" panose="02020603050405020304" pitchFamily="18" charset="0"/>
              </a:rPr>
              <a:t>-</a:t>
            </a:r>
            <a:r>
              <a:rPr lang="da-DK" sz="2000" dirty="0">
                <a:effectLst/>
                <a:latin typeface="Arial" panose="020B0604020202020204" pitchFamily="34" charset="0"/>
                <a:ea typeface="Times New Roman" panose="02020603050405020304" pitchFamily="18" charset="0"/>
              </a:rPr>
              <a:t> </a:t>
            </a:r>
            <a:r>
              <a:rPr lang="da-DK" sz="2000" dirty="0">
                <a:latin typeface="Arial" panose="020B0604020202020204" pitchFamily="34" charset="0"/>
                <a:ea typeface="Times New Roman" panose="02020603050405020304" pitchFamily="18" charset="0"/>
              </a:rPr>
              <a:t>324</a:t>
            </a:r>
            <a:r>
              <a:rPr lang="da-DK" sz="2000" dirty="0">
                <a:effectLst/>
                <a:latin typeface="Arial" panose="020B0604020202020204" pitchFamily="34" charset="0"/>
                <a:ea typeface="Times New Roman" panose="02020603050405020304" pitchFamily="18" charset="0"/>
              </a:rPr>
              <a:t> </a:t>
            </a:r>
            <a:r>
              <a:rPr lang="da-DK" sz="2000" dirty="0" err="1">
                <a:effectLst/>
                <a:latin typeface="Arial" panose="020B0604020202020204" pitchFamily="34" charset="0"/>
                <a:ea typeface="Times New Roman" panose="02020603050405020304" pitchFamily="18" charset="0"/>
              </a:rPr>
              <a:t>mio</a:t>
            </a:r>
            <a:r>
              <a:rPr lang="da-DK" sz="2000" dirty="0">
                <a:effectLst/>
                <a:latin typeface="Arial" panose="020B0604020202020204" pitchFamily="34" charset="0"/>
                <a:ea typeface="Times New Roman" panose="02020603050405020304" pitchFamily="18" charset="0"/>
              </a:rPr>
              <a:t> kr.</a:t>
            </a:r>
          </a:p>
          <a:p>
            <a:pPr marL="342900" lvl="0" indent="-342900">
              <a:buFont typeface="Symbol" panose="05050102010706020507" pitchFamily="18" charset="2"/>
              <a:buChar char=""/>
            </a:pPr>
            <a:r>
              <a:rPr lang="da-DK" sz="2000" dirty="0">
                <a:effectLst/>
                <a:latin typeface="Arial" panose="020B0604020202020204" pitchFamily="34" charset="0"/>
                <a:ea typeface="Times New Roman" panose="02020603050405020304" pitchFamily="18" charset="0"/>
              </a:rPr>
              <a:t>Dertil kommer udgravning og bortkørsel</a:t>
            </a:r>
            <a:r>
              <a:rPr lang="da-DK" sz="2000" dirty="0">
                <a:latin typeface="Arial" panose="020B0604020202020204" pitchFamily="34" charset="0"/>
                <a:ea typeface="Times New Roman" panose="02020603050405020304" pitchFamily="18" charset="0"/>
              </a:rPr>
              <a:t>.</a:t>
            </a:r>
            <a:endParaRPr lang="da-DK" sz="2000" dirty="0">
              <a:effectLst/>
              <a:latin typeface="Arial" panose="020B0604020202020204" pitchFamily="34" charset="0"/>
              <a:ea typeface="Times New Roman" panose="02020603050405020304" pitchFamily="18" charset="0"/>
            </a:endParaRPr>
          </a:p>
          <a:p>
            <a:pPr marL="285750" lvl="0" indent="-285750">
              <a:buFont typeface="Arial" panose="020B0604020202020204" pitchFamily="34" charset="0"/>
              <a:buChar char="•"/>
            </a:pPr>
            <a:endParaRPr lang="da-DK" sz="1800" dirty="0">
              <a:effectLst/>
              <a:latin typeface="Arial" panose="020B0604020202020204" pitchFamily="34" charset="0"/>
              <a:ea typeface="Times New Roman" panose="02020603050405020304" pitchFamily="18" charset="0"/>
            </a:endParaRPr>
          </a:p>
        </p:txBody>
      </p:sp>
      <p:sp>
        <p:nvSpPr>
          <p:cNvPr id="19" name="Ellipse 18">
            <a:extLst>
              <a:ext uri="{FF2B5EF4-FFF2-40B4-BE49-F238E27FC236}">
                <a16:creationId xmlns:a16="http://schemas.microsoft.com/office/drawing/2014/main" id="{0FEFE670-3A99-B05F-AB96-75C42C8AAF9C}"/>
              </a:ext>
            </a:extLst>
          </p:cNvPr>
          <p:cNvSpPr/>
          <p:nvPr/>
        </p:nvSpPr>
        <p:spPr>
          <a:xfrm>
            <a:off x="3479801" y="5232400"/>
            <a:ext cx="1600200" cy="832237"/>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243791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Billede 20" descr="Et billede, der indeholder himmel, udendørs, natur, bjerg&#10;&#10;Automatisk genereret beskrivelse">
            <a:extLst>
              <a:ext uri="{FF2B5EF4-FFF2-40B4-BE49-F238E27FC236}">
                <a16:creationId xmlns:a16="http://schemas.microsoft.com/office/drawing/2014/main" id="{C87D56D3-BF11-B92F-F3B5-4A78158DB8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0798" y="1148767"/>
            <a:ext cx="12824160" cy="7948687"/>
          </a:xfrm>
          <a:prstGeom prst="rect">
            <a:avLst/>
          </a:prstGeom>
        </p:spPr>
      </p:pic>
      <p:sp>
        <p:nvSpPr>
          <p:cNvPr id="3" name="object 3"/>
          <p:cNvSpPr txBox="1">
            <a:spLocks noGrp="1"/>
          </p:cNvSpPr>
          <p:nvPr>
            <p:ph type="title"/>
          </p:nvPr>
        </p:nvSpPr>
        <p:spPr>
          <a:xfrm>
            <a:off x="503336" y="286096"/>
            <a:ext cx="15752664" cy="566822"/>
          </a:xfrm>
          <a:prstGeom prst="rect">
            <a:avLst/>
          </a:prstGeom>
        </p:spPr>
        <p:txBody>
          <a:bodyPr vert="horz" wrap="square" lIns="0" tIns="12700" rIns="0" bIns="0" rtlCol="0">
            <a:spAutoFit/>
          </a:bodyPr>
          <a:lstStyle/>
          <a:p>
            <a:pPr marL="12700">
              <a:lnSpc>
                <a:spcPct val="100000"/>
              </a:lnSpc>
              <a:spcBef>
                <a:spcPts val="100"/>
              </a:spcBef>
            </a:pPr>
            <a:r>
              <a:rPr lang="da-DK" spc="125" dirty="0"/>
              <a:t>SAMMENFATNING: ANLÆGSEKSEMPEL 3 </a:t>
            </a:r>
            <a:endParaRPr spc="125" dirty="0"/>
          </a:p>
        </p:txBody>
      </p:sp>
      <p:grpSp>
        <p:nvGrpSpPr>
          <p:cNvPr id="4" name="object 4"/>
          <p:cNvGrpSpPr/>
          <p:nvPr/>
        </p:nvGrpSpPr>
        <p:grpSpPr>
          <a:xfrm>
            <a:off x="0" y="9080004"/>
            <a:ext cx="16256000" cy="1080135"/>
            <a:chOff x="0" y="9080004"/>
            <a:chExt cx="16256000" cy="1080135"/>
          </a:xfrm>
        </p:grpSpPr>
        <p:sp>
          <p:nvSpPr>
            <p:cNvPr id="5" name="object 5"/>
            <p:cNvSpPr/>
            <p:nvPr/>
          </p:nvSpPr>
          <p:spPr>
            <a:xfrm>
              <a:off x="0" y="9080004"/>
              <a:ext cx="16256000" cy="1080135"/>
            </a:xfrm>
            <a:custGeom>
              <a:avLst/>
              <a:gdLst/>
              <a:ahLst/>
              <a:cxnLst/>
              <a:rect l="l" t="t" r="r" b="b"/>
              <a:pathLst>
                <a:path w="16256000" h="1080134">
                  <a:moveTo>
                    <a:pt x="16256000" y="0"/>
                  </a:moveTo>
                  <a:lnTo>
                    <a:pt x="0" y="0"/>
                  </a:lnTo>
                  <a:lnTo>
                    <a:pt x="0" y="1079995"/>
                  </a:lnTo>
                  <a:lnTo>
                    <a:pt x="16256000" y="1079995"/>
                  </a:lnTo>
                  <a:lnTo>
                    <a:pt x="16256000" y="0"/>
                  </a:lnTo>
                  <a:close/>
                </a:path>
              </a:pathLst>
            </a:custGeom>
            <a:solidFill>
              <a:srgbClr val="73AEDE"/>
            </a:solidFill>
          </p:spPr>
          <p:txBody>
            <a:bodyPr wrap="square" lIns="0" tIns="0" rIns="0" bIns="0" rtlCol="0"/>
            <a:lstStyle/>
            <a:p>
              <a:endParaRPr/>
            </a:p>
          </p:txBody>
        </p:sp>
        <p:sp>
          <p:nvSpPr>
            <p:cNvPr id="6" name="object 6"/>
            <p:cNvSpPr/>
            <p:nvPr/>
          </p:nvSpPr>
          <p:spPr>
            <a:xfrm>
              <a:off x="13694199" y="9373824"/>
              <a:ext cx="440690" cy="572770"/>
            </a:xfrm>
            <a:custGeom>
              <a:avLst/>
              <a:gdLst/>
              <a:ahLst/>
              <a:cxnLst/>
              <a:rect l="l" t="t" r="r" b="b"/>
              <a:pathLst>
                <a:path w="440690" h="572770">
                  <a:moveTo>
                    <a:pt x="440486" y="0"/>
                  </a:moveTo>
                  <a:lnTo>
                    <a:pt x="0" y="0"/>
                  </a:lnTo>
                  <a:lnTo>
                    <a:pt x="0" y="341337"/>
                  </a:lnTo>
                  <a:lnTo>
                    <a:pt x="7420" y="396616"/>
                  </a:lnTo>
                  <a:lnTo>
                    <a:pt x="27407" y="442759"/>
                  </a:lnTo>
                  <a:lnTo>
                    <a:pt x="56547" y="480567"/>
                  </a:lnTo>
                  <a:lnTo>
                    <a:pt x="91427" y="510840"/>
                  </a:lnTo>
                  <a:lnTo>
                    <a:pt x="128633" y="534376"/>
                  </a:lnTo>
                  <a:lnTo>
                    <a:pt x="164752" y="551976"/>
                  </a:lnTo>
                  <a:lnTo>
                    <a:pt x="220078" y="572566"/>
                  </a:lnTo>
                  <a:lnTo>
                    <a:pt x="243794" y="564440"/>
                  </a:lnTo>
                  <a:lnTo>
                    <a:pt x="244798" y="564045"/>
                  </a:lnTo>
                  <a:lnTo>
                    <a:pt x="220078" y="564045"/>
                  </a:lnTo>
                  <a:lnTo>
                    <a:pt x="189833" y="553739"/>
                  </a:lnTo>
                  <a:lnTo>
                    <a:pt x="152372" y="537624"/>
                  </a:lnTo>
                  <a:lnTo>
                    <a:pt x="112021" y="514941"/>
                  </a:lnTo>
                  <a:lnTo>
                    <a:pt x="73107" y="484933"/>
                  </a:lnTo>
                  <a:lnTo>
                    <a:pt x="39955" y="446842"/>
                  </a:lnTo>
                  <a:lnTo>
                    <a:pt x="16891" y="399911"/>
                  </a:lnTo>
                  <a:lnTo>
                    <a:pt x="8242" y="343382"/>
                  </a:lnTo>
                  <a:lnTo>
                    <a:pt x="8242" y="8242"/>
                  </a:lnTo>
                  <a:lnTo>
                    <a:pt x="440486" y="8242"/>
                  </a:lnTo>
                  <a:lnTo>
                    <a:pt x="440486" y="0"/>
                  </a:lnTo>
                  <a:close/>
                </a:path>
                <a:path w="440690" h="572770">
                  <a:moveTo>
                    <a:pt x="440486" y="8242"/>
                  </a:moveTo>
                  <a:lnTo>
                    <a:pt x="432244" y="8242"/>
                  </a:lnTo>
                  <a:lnTo>
                    <a:pt x="432244" y="343382"/>
                  </a:lnTo>
                  <a:lnTo>
                    <a:pt x="423558" y="399911"/>
                  </a:lnTo>
                  <a:lnTo>
                    <a:pt x="400403" y="446842"/>
                  </a:lnTo>
                  <a:lnTo>
                    <a:pt x="367137" y="484933"/>
                  </a:lnTo>
                  <a:lnTo>
                    <a:pt x="328115" y="514941"/>
                  </a:lnTo>
                  <a:lnTo>
                    <a:pt x="287694" y="537624"/>
                  </a:lnTo>
                  <a:lnTo>
                    <a:pt x="250229" y="553739"/>
                  </a:lnTo>
                  <a:lnTo>
                    <a:pt x="220078" y="564045"/>
                  </a:lnTo>
                  <a:lnTo>
                    <a:pt x="244798" y="564045"/>
                  </a:lnTo>
                  <a:lnTo>
                    <a:pt x="311618" y="534376"/>
                  </a:lnTo>
                  <a:lnTo>
                    <a:pt x="348883" y="510840"/>
                  </a:lnTo>
                  <a:lnTo>
                    <a:pt x="383822" y="480567"/>
                  </a:lnTo>
                  <a:lnTo>
                    <a:pt x="413014" y="442759"/>
                  </a:lnTo>
                  <a:lnTo>
                    <a:pt x="433039" y="396616"/>
                  </a:lnTo>
                  <a:lnTo>
                    <a:pt x="440474" y="341337"/>
                  </a:lnTo>
                  <a:lnTo>
                    <a:pt x="440486" y="8242"/>
                  </a:lnTo>
                  <a:close/>
                </a:path>
              </a:pathLst>
            </a:custGeom>
            <a:solidFill>
              <a:srgbClr val="FFFFFF"/>
            </a:solidFill>
          </p:spPr>
          <p:txBody>
            <a:bodyPr wrap="square" lIns="0" tIns="0" rIns="0" bIns="0" rtlCol="0"/>
            <a:lstStyle/>
            <a:p>
              <a:endParaRPr/>
            </a:p>
          </p:txBody>
        </p:sp>
        <p:sp>
          <p:nvSpPr>
            <p:cNvPr id="7" name="object 7"/>
            <p:cNvSpPr/>
            <p:nvPr/>
          </p:nvSpPr>
          <p:spPr>
            <a:xfrm>
              <a:off x="13702442" y="9382066"/>
              <a:ext cx="424180" cy="556260"/>
            </a:xfrm>
            <a:custGeom>
              <a:avLst/>
              <a:gdLst/>
              <a:ahLst/>
              <a:cxnLst/>
              <a:rect l="l" t="t" r="r" b="b"/>
              <a:pathLst>
                <a:path w="424180" h="556259">
                  <a:moveTo>
                    <a:pt x="424002" y="0"/>
                  </a:moveTo>
                  <a:lnTo>
                    <a:pt x="0" y="0"/>
                  </a:lnTo>
                  <a:lnTo>
                    <a:pt x="0" y="335140"/>
                  </a:lnTo>
                  <a:lnTo>
                    <a:pt x="8649" y="391669"/>
                  </a:lnTo>
                  <a:lnTo>
                    <a:pt x="31712" y="438600"/>
                  </a:lnTo>
                  <a:lnTo>
                    <a:pt x="64865" y="476691"/>
                  </a:lnTo>
                  <a:lnTo>
                    <a:pt x="103779" y="506699"/>
                  </a:lnTo>
                  <a:lnTo>
                    <a:pt x="144130" y="529382"/>
                  </a:lnTo>
                  <a:lnTo>
                    <a:pt x="181591" y="545497"/>
                  </a:lnTo>
                  <a:lnTo>
                    <a:pt x="211836" y="555802"/>
                  </a:lnTo>
                  <a:lnTo>
                    <a:pt x="241987" y="545497"/>
                  </a:lnTo>
                  <a:lnTo>
                    <a:pt x="279451" y="529382"/>
                  </a:lnTo>
                  <a:lnTo>
                    <a:pt x="319873" y="506699"/>
                  </a:lnTo>
                  <a:lnTo>
                    <a:pt x="358895" y="476691"/>
                  </a:lnTo>
                  <a:lnTo>
                    <a:pt x="392161" y="438600"/>
                  </a:lnTo>
                  <a:lnTo>
                    <a:pt x="415315" y="391669"/>
                  </a:lnTo>
                  <a:lnTo>
                    <a:pt x="424002" y="335140"/>
                  </a:lnTo>
                  <a:lnTo>
                    <a:pt x="424002" y="0"/>
                  </a:lnTo>
                  <a:close/>
                </a:path>
              </a:pathLst>
            </a:custGeom>
            <a:solidFill>
              <a:srgbClr val="004675"/>
            </a:solidFill>
          </p:spPr>
          <p:txBody>
            <a:bodyPr wrap="square" lIns="0" tIns="0" rIns="0" bIns="0" rtlCol="0"/>
            <a:lstStyle/>
            <a:p>
              <a:endParaRPr/>
            </a:p>
          </p:txBody>
        </p:sp>
        <p:sp>
          <p:nvSpPr>
            <p:cNvPr id="8" name="object 8"/>
            <p:cNvSpPr/>
            <p:nvPr/>
          </p:nvSpPr>
          <p:spPr>
            <a:xfrm>
              <a:off x="13740550" y="9783978"/>
              <a:ext cx="347980" cy="102235"/>
            </a:xfrm>
            <a:custGeom>
              <a:avLst/>
              <a:gdLst/>
              <a:ahLst/>
              <a:cxnLst/>
              <a:rect l="l" t="t" r="r" b="b"/>
              <a:pathLst>
                <a:path w="347980" h="102234">
                  <a:moveTo>
                    <a:pt x="286423" y="79578"/>
                  </a:moveTo>
                  <a:lnTo>
                    <a:pt x="254749" y="77800"/>
                  </a:lnTo>
                  <a:lnTo>
                    <a:pt x="228320" y="68110"/>
                  </a:lnTo>
                  <a:lnTo>
                    <a:pt x="202755" y="57315"/>
                  </a:lnTo>
                  <a:lnTo>
                    <a:pt x="173723" y="52197"/>
                  </a:lnTo>
                  <a:lnTo>
                    <a:pt x="144729" y="57315"/>
                  </a:lnTo>
                  <a:lnTo>
                    <a:pt x="119278" y="68110"/>
                  </a:lnTo>
                  <a:lnTo>
                    <a:pt x="92964" y="77800"/>
                  </a:lnTo>
                  <a:lnTo>
                    <a:pt x="61353" y="79578"/>
                  </a:lnTo>
                  <a:lnTo>
                    <a:pt x="69710" y="85636"/>
                  </a:lnTo>
                  <a:lnTo>
                    <a:pt x="78143" y="91325"/>
                  </a:lnTo>
                  <a:lnTo>
                    <a:pt x="86614" y="96659"/>
                  </a:lnTo>
                  <a:lnTo>
                    <a:pt x="95034" y="101638"/>
                  </a:lnTo>
                  <a:lnTo>
                    <a:pt x="116281" y="98171"/>
                  </a:lnTo>
                  <a:lnTo>
                    <a:pt x="153289" y="82892"/>
                  </a:lnTo>
                  <a:lnTo>
                    <a:pt x="173723" y="79425"/>
                  </a:lnTo>
                  <a:lnTo>
                    <a:pt x="194208" y="82892"/>
                  </a:lnTo>
                  <a:lnTo>
                    <a:pt x="231444" y="98171"/>
                  </a:lnTo>
                  <a:lnTo>
                    <a:pt x="252742" y="101638"/>
                  </a:lnTo>
                  <a:lnTo>
                    <a:pt x="261162" y="96659"/>
                  </a:lnTo>
                  <a:lnTo>
                    <a:pt x="269633" y="91325"/>
                  </a:lnTo>
                  <a:lnTo>
                    <a:pt x="278066" y="85636"/>
                  </a:lnTo>
                  <a:lnTo>
                    <a:pt x="286423" y="79578"/>
                  </a:lnTo>
                  <a:close/>
                </a:path>
                <a:path w="347980" h="102234">
                  <a:moveTo>
                    <a:pt x="347776" y="8407"/>
                  </a:moveTo>
                  <a:lnTo>
                    <a:pt x="328917" y="17538"/>
                  </a:lnTo>
                  <a:lnTo>
                    <a:pt x="312204" y="23329"/>
                  </a:lnTo>
                  <a:lnTo>
                    <a:pt x="297319" y="26365"/>
                  </a:lnTo>
                  <a:lnTo>
                    <a:pt x="283883" y="27241"/>
                  </a:lnTo>
                  <a:lnTo>
                    <a:pt x="259562" y="22987"/>
                  </a:lnTo>
                  <a:lnTo>
                    <a:pt x="235877" y="13627"/>
                  </a:lnTo>
                  <a:lnTo>
                    <a:pt x="208661" y="4267"/>
                  </a:lnTo>
                  <a:lnTo>
                    <a:pt x="173723" y="0"/>
                  </a:lnTo>
                  <a:lnTo>
                    <a:pt x="138823" y="4267"/>
                  </a:lnTo>
                  <a:lnTo>
                    <a:pt x="111721" y="13627"/>
                  </a:lnTo>
                  <a:lnTo>
                    <a:pt x="88150" y="22987"/>
                  </a:lnTo>
                  <a:lnTo>
                    <a:pt x="63893" y="27241"/>
                  </a:lnTo>
                  <a:lnTo>
                    <a:pt x="50457" y="26365"/>
                  </a:lnTo>
                  <a:lnTo>
                    <a:pt x="35560" y="23329"/>
                  </a:lnTo>
                  <a:lnTo>
                    <a:pt x="18859" y="17538"/>
                  </a:lnTo>
                  <a:lnTo>
                    <a:pt x="0" y="8407"/>
                  </a:lnTo>
                  <a:lnTo>
                    <a:pt x="5765" y="19113"/>
                  </a:lnTo>
                  <a:lnTo>
                    <a:pt x="36258" y="51117"/>
                  </a:lnTo>
                  <a:lnTo>
                    <a:pt x="62039" y="54533"/>
                  </a:lnTo>
                  <a:lnTo>
                    <a:pt x="90017" y="50266"/>
                  </a:lnTo>
                  <a:lnTo>
                    <a:pt x="116052" y="40843"/>
                  </a:lnTo>
                  <a:lnTo>
                    <a:pt x="142989" y="31432"/>
                  </a:lnTo>
                  <a:lnTo>
                    <a:pt x="173723" y="27152"/>
                  </a:lnTo>
                  <a:lnTo>
                    <a:pt x="204495" y="31432"/>
                  </a:lnTo>
                  <a:lnTo>
                    <a:pt x="231559" y="40843"/>
                  </a:lnTo>
                  <a:lnTo>
                    <a:pt x="257695" y="50266"/>
                  </a:lnTo>
                  <a:lnTo>
                    <a:pt x="285737" y="54533"/>
                  </a:lnTo>
                  <a:lnTo>
                    <a:pt x="328472" y="39141"/>
                  </a:lnTo>
                  <a:lnTo>
                    <a:pt x="342011" y="19113"/>
                  </a:lnTo>
                  <a:lnTo>
                    <a:pt x="347776" y="8407"/>
                  </a:lnTo>
                  <a:close/>
                </a:path>
              </a:pathLst>
            </a:custGeom>
            <a:solidFill>
              <a:srgbClr val="C8CDCD"/>
            </a:solidFill>
          </p:spPr>
          <p:txBody>
            <a:bodyPr wrap="square" lIns="0" tIns="0" rIns="0" bIns="0" rtlCol="0"/>
            <a:lstStyle/>
            <a:p>
              <a:endParaRPr/>
            </a:p>
          </p:txBody>
        </p:sp>
        <p:sp>
          <p:nvSpPr>
            <p:cNvPr id="9" name="object 9"/>
            <p:cNvSpPr/>
            <p:nvPr/>
          </p:nvSpPr>
          <p:spPr>
            <a:xfrm>
              <a:off x="13730902" y="9406677"/>
              <a:ext cx="367080" cy="207732"/>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10"/>
            <p:cNvSpPr/>
            <p:nvPr/>
          </p:nvSpPr>
          <p:spPr>
            <a:xfrm>
              <a:off x="13788922" y="9478327"/>
              <a:ext cx="284480" cy="269875"/>
            </a:xfrm>
            <a:custGeom>
              <a:avLst/>
              <a:gdLst/>
              <a:ahLst/>
              <a:cxnLst/>
              <a:rect l="l" t="t" r="r" b="b"/>
              <a:pathLst>
                <a:path w="284480" h="269875">
                  <a:moveTo>
                    <a:pt x="284124" y="194322"/>
                  </a:moveTo>
                  <a:lnTo>
                    <a:pt x="184911" y="194322"/>
                  </a:lnTo>
                  <a:lnTo>
                    <a:pt x="184911" y="269366"/>
                  </a:lnTo>
                  <a:lnTo>
                    <a:pt x="284124" y="269366"/>
                  </a:lnTo>
                  <a:lnTo>
                    <a:pt x="284124" y="245567"/>
                  </a:lnTo>
                  <a:lnTo>
                    <a:pt x="210477" y="245567"/>
                  </a:lnTo>
                  <a:lnTo>
                    <a:pt x="210477" y="200799"/>
                  </a:lnTo>
                  <a:lnTo>
                    <a:pt x="284124" y="200799"/>
                  </a:lnTo>
                  <a:lnTo>
                    <a:pt x="284124" y="194322"/>
                  </a:lnTo>
                  <a:close/>
                </a:path>
                <a:path w="284480" h="269875">
                  <a:moveTo>
                    <a:pt x="284124" y="200799"/>
                  </a:moveTo>
                  <a:lnTo>
                    <a:pt x="258559" y="200799"/>
                  </a:lnTo>
                  <a:lnTo>
                    <a:pt x="258559" y="245567"/>
                  </a:lnTo>
                  <a:lnTo>
                    <a:pt x="284124" y="245567"/>
                  </a:lnTo>
                  <a:lnTo>
                    <a:pt x="284124" y="200799"/>
                  </a:lnTo>
                  <a:close/>
                </a:path>
                <a:path w="284480" h="269875">
                  <a:moveTo>
                    <a:pt x="15151" y="0"/>
                  </a:moveTo>
                  <a:lnTo>
                    <a:pt x="5359" y="0"/>
                  </a:lnTo>
                  <a:lnTo>
                    <a:pt x="0" y="5359"/>
                  </a:lnTo>
                  <a:lnTo>
                    <a:pt x="0" y="15405"/>
                  </a:lnTo>
                  <a:lnTo>
                    <a:pt x="1460" y="18491"/>
                  </a:lnTo>
                  <a:lnTo>
                    <a:pt x="3784" y="20688"/>
                  </a:lnTo>
                  <a:lnTo>
                    <a:pt x="153403" y="161594"/>
                  </a:lnTo>
                  <a:lnTo>
                    <a:pt x="152463" y="164261"/>
                  </a:lnTo>
                  <a:lnTo>
                    <a:pt x="151917" y="167106"/>
                  </a:lnTo>
                  <a:lnTo>
                    <a:pt x="151917" y="170091"/>
                  </a:lnTo>
                  <a:lnTo>
                    <a:pt x="153914" y="179974"/>
                  </a:lnTo>
                  <a:lnTo>
                    <a:pt x="159359" y="188048"/>
                  </a:lnTo>
                  <a:lnTo>
                    <a:pt x="167433" y="193494"/>
                  </a:lnTo>
                  <a:lnTo>
                    <a:pt x="177317" y="195491"/>
                  </a:lnTo>
                  <a:lnTo>
                    <a:pt x="179971" y="195491"/>
                  </a:lnTo>
                  <a:lnTo>
                    <a:pt x="182524" y="195084"/>
                  </a:lnTo>
                  <a:lnTo>
                    <a:pt x="184911" y="194322"/>
                  </a:lnTo>
                  <a:lnTo>
                    <a:pt x="284124" y="194322"/>
                  </a:lnTo>
                  <a:lnTo>
                    <a:pt x="284124" y="176999"/>
                  </a:lnTo>
                  <a:lnTo>
                    <a:pt x="201739" y="176999"/>
                  </a:lnTo>
                  <a:lnTo>
                    <a:pt x="202361" y="174802"/>
                  </a:lnTo>
                  <a:lnTo>
                    <a:pt x="202717" y="172491"/>
                  </a:lnTo>
                  <a:lnTo>
                    <a:pt x="202717" y="170091"/>
                  </a:lnTo>
                  <a:lnTo>
                    <a:pt x="200720" y="160201"/>
                  </a:lnTo>
                  <a:lnTo>
                    <a:pt x="195275" y="152128"/>
                  </a:lnTo>
                  <a:lnTo>
                    <a:pt x="187201" y="146686"/>
                  </a:lnTo>
                  <a:lnTo>
                    <a:pt x="181154" y="145465"/>
                  </a:lnTo>
                  <a:lnTo>
                    <a:pt x="171208" y="145465"/>
                  </a:lnTo>
                  <a:lnTo>
                    <a:pt x="142976" y="118884"/>
                  </a:lnTo>
                  <a:lnTo>
                    <a:pt x="160444" y="102438"/>
                  </a:lnTo>
                  <a:lnTo>
                    <a:pt x="125514" y="102438"/>
                  </a:lnTo>
                  <a:lnTo>
                    <a:pt x="20206" y="3263"/>
                  </a:lnTo>
                  <a:lnTo>
                    <a:pt x="18034" y="1244"/>
                  </a:lnTo>
                  <a:lnTo>
                    <a:pt x="15151" y="0"/>
                  </a:lnTo>
                  <a:close/>
                </a:path>
                <a:path w="284480" h="269875">
                  <a:moveTo>
                    <a:pt x="177317" y="144691"/>
                  </a:moveTo>
                  <a:lnTo>
                    <a:pt x="175209" y="144691"/>
                  </a:lnTo>
                  <a:lnTo>
                    <a:pt x="173164" y="144983"/>
                  </a:lnTo>
                  <a:lnTo>
                    <a:pt x="171208" y="145465"/>
                  </a:lnTo>
                  <a:lnTo>
                    <a:pt x="181154" y="145465"/>
                  </a:lnTo>
                  <a:lnTo>
                    <a:pt x="177317" y="144691"/>
                  </a:lnTo>
                  <a:close/>
                </a:path>
                <a:path w="284480" h="269875">
                  <a:moveTo>
                    <a:pt x="245681" y="0"/>
                  </a:moveTo>
                  <a:lnTo>
                    <a:pt x="235889" y="0"/>
                  </a:lnTo>
                  <a:lnTo>
                    <a:pt x="233006" y="1244"/>
                  </a:lnTo>
                  <a:lnTo>
                    <a:pt x="230860" y="3263"/>
                  </a:lnTo>
                  <a:lnTo>
                    <a:pt x="125514" y="102438"/>
                  </a:lnTo>
                  <a:lnTo>
                    <a:pt x="160444" y="102438"/>
                  </a:lnTo>
                  <a:lnTo>
                    <a:pt x="247269" y="20688"/>
                  </a:lnTo>
                  <a:lnTo>
                    <a:pt x="249580" y="18491"/>
                  </a:lnTo>
                  <a:lnTo>
                    <a:pt x="251040" y="15405"/>
                  </a:lnTo>
                  <a:lnTo>
                    <a:pt x="251040" y="5359"/>
                  </a:lnTo>
                  <a:lnTo>
                    <a:pt x="245681" y="0"/>
                  </a:lnTo>
                  <a:close/>
                </a:path>
                <a:path w="284480" h="269875">
                  <a:moveTo>
                    <a:pt x="20193" y="3251"/>
                  </a:moveTo>
                  <a:close/>
                </a:path>
                <a:path w="284480" h="269875">
                  <a:moveTo>
                    <a:pt x="230847" y="3251"/>
                  </a:moveTo>
                  <a:close/>
                </a:path>
              </a:pathLst>
            </a:custGeom>
            <a:solidFill>
              <a:srgbClr val="D2BE97"/>
            </a:solidFill>
          </p:spPr>
          <p:txBody>
            <a:bodyPr wrap="square" lIns="0" tIns="0" rIns="0" bIns="0" rtlCol="0"/>
            <a:lstStyle/>
            <a:p>
              <a:endParaRPr/>
            </a:p>
          </p:txBody>
        </p:sp>
        <p:sp>
          <p:nvSpPr>
            <p:cNvPr id="11" name="object 11"/>
            <p:cNvSpPr/>
            <p:nvPr/>
          </p:nvSpPr>
          <p:spPr>
            <a:xfrm>
              <a:off x="13755839" y="9608248"/>
              <a:ext cx="146875" cy="139445"/>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12"/>
            <p:cNvSpPr/>
            <p:nvPr/>
          </p:nvSpPr>
          <p:spPr>
            <a:xfrm>
              <a:off x="15631731" y="9456276"/>
              <a:ext cx="182740" cy="186309"/>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3"/>
            <p:cNvSpPr/>
            <p:nvPr/>
          </p:nvSpPr>
          <p:spPr>
            <a:xfrm>
              <a:off x="14555334" y="9456268"/>
              <a:ext cx="264160" cy="186690"/>
            </a:xfrm>
            <a:custGeom>
              <a:avLst/>
              <a:gdLst/>
              <a:ahLst/>
              <a:cxnLst/>
              <a:rect l="l" t="t" r="r" b="b"/>
              <a:pathLst>
                <a:path w="264159" h="186690">
                  <a:moveTo>
                    <a:pt x="261112" y="0"/>
                  </a:moveTo>
                  <a:lnTo>
                    <a:pt x="134772" y="0"/>
                  </a:lnTo>
                  <a:lnTo>
                    <a:pt x="121459" y="294"/>
                  </a:lnTo>
                  <a:lnTo>
                    <a:pt x="83197" y="10274"/>
                  </a:lnTo>
                  <a:lnTo>
                    <a:pt x="47257" y="52799"/>
                  </a:lnTo>
                  <a:lnTo>
                    <a:pt x="0" y="179832"/>
                  </a:lnTo>
                  <a:lnTo>
                    <a:pt x="279" y="181965"/>
                  </a:lnTo>
                  <a:lnTo>
                    <a:pt x="2628" y="185305"/>
                  </a:lnTo>
                  <a:lnTo>
                    <a:pt x="4546" y="186321"/>
                  </a:lnTo>
                  <a:lnTo>
                    <a:pt x="37109" y="186321"/>
                  </a:lnTo>
                  <a:lnTo>
                    <a:pt x="39458" y="184670"/>
                  </a:lnTo>
                  <a:lnTo>
                    <a:pt x="79108" y="75958"/>
                  </a:lnTo>
                  <a:lnTo>
                    <a:pt x="84448" y="63514"/>
                  </a:lnTo>
                  <a:lnTo>
                    <a:pt x="114672" y="37427"/>
                  </a:lnTo>
                  <a:lnTo>
                    <a:pt x="261112" y="35293"/>
                  </a:lnTo>
                  <a:lnTo>
                    <a:pt x="263906" y="32486"/>
                  </a:lnTo>
                  <a:lnTo>
                    <a:pt x="263906" y="2794"/>
                  </a:lnTo>
                  <a:lnTo>
                    <a:pt x="261112" y="0"/>
                  </a:lnTo>
                  <a:close/>
                </a:path>
              </a:pathLst>
            </a:custGeom>
            <a:solidFill>
              <a:srgbClr val="FFFFFF"/>
            </a:solidFill>
          </p:spPr>
          <p:txBody>
            <a:bodyPr wrap="square" lIns="0" tIns="0" rIns="0" bIns="0" rtlCol="0"/>
            <a:lstStyle/>
            <a:p>
              <a:endParaRPr/>
            </a:p>
          </p:txBody>
        </p:sp>
        <p:sp>
          <p:nvSpPr>
            <p:cNvPr id="14" name="object 14"/>
            <p:cNvSpPr/>
            <p:nvPr/>
          </p:nvSpPr>
          <p:spPr>
            <a:xfrm>
              <a:off x="14688025" y="9531762"/>
              <a:ext cx="131216" cy="11082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5437287" y="9531762"/>
              <a:ext cx="153327" cy="110820"/>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6" name="object 16"/>
            <p:cNvSpPr/>
            <p:nvPr/>
          </p:nvSpPr>
          <p:spPr>
            <a:xfrm>
              <a:off x="14323632" y="9456267"/>
              <a:ext cx="1267460" cy="186690"/>
            </a:xfrm>
            <a:custGeom>
              <a:avLst/>
              <a:gdLst/>
              <a:ahLst/>
              <a:cxnLst/>
              <a:rect l="l" t="t" r="r" b="b"/>
              <a:pathLst>
                <a:path w="1267459" h="186690">
                  <a:moveTo>
                    <a:pt x="38354" y="77901"/>
                  </a:moveTo>
                  <a:lnTo>
                    <a:pt x="35560" y="75107"/>
                  </a:lnTo>
                  <a:lnTo>
                    <a:pt x="6248" y="75107"/>
                  </a:lnTo>
                  <a:lnTo>
                    <a:pt x="2794" y="75107"/>
                  </a:lnTo>
                  <a:lnTo>
                    <a:pt x="0" y="77901"/>
                  </a:lnTo>
                  <a:lnTo>
                    <a:pt x="0" y="183616"/>
                  </a:lnTo>
                  <a:lnTo>
                    <a:pt x="2794" y="186423"/>
                  </a:lnTo>
                  <a:lnTo>
                    <a:pt x="35560" y="186423"/>
                  </a:lnTo>
                  <a:lnTo>
                    <a:pt x="38354" y="183616"/>
                  </a:lnTo>
                  <a:lnTo>
                    <a:pt x="38354" y="77901"/>
                  </a:lnTo>
                  <a:close/>
                </a:path>
                <a:path w="1267459" h="186690">
                  <a:moveTo>
                    <a:pt x="207149" y="2781"/>
                  </a:moveTo>
                  <a:lnTo>
                    <a:pt x="204368" y="0"/>
                  </a:lnTo>
                  <a:lnTo>
                    <a:pt x="171602" y="0"/>
                  </a:lnTo>
                  <a:lnTo>
                    <a:pt x="168808" y="2781"/>
                  </a:lnTo>
                  <a:lnTo>
                    <a:pt x="168808" y="148450"/>
                  </a:lnTo>
                  <a:lnTo>
                    <a:pt x="137668" y="120192"/>
                  </a:lnTo>
                  <a:lnTo>
                    <a:pt x="109550" y="61087"/>
                  </a:lnTo>
                  <a:lnTo>
                    <a:pt x="92379" y="31470"/>
                  </a:lnTo>
                  <a:lnTo>
                    <a:pt x="76073" y="13436"/>
                  </a:lnTo>
                  <a:lnTo>
                    <a:pt x="59245" y="4089"/>
                  </a:lnTo>
                  <a:lnTo>
                    <a:pt x="40513" y="558"/>
                  </a:lnTo>
                  <a:lnTo>
                    <a:pt x="33172" y="0"/>
                  </a:lnTo>
                  <a:lnTo>
                    <a:pt x="2806" y="0"/>
                  </a:lnTo>
                  <a:lnTo>
                    <a:pt x="12" y="2781"/>
                  </a:lnTo>
                  <a:lnTo>
                    <a:pt x="12" y="33197"/>
                  </a:lnTo>
                  <a:lnTo>
                    <a:pt x="2806" y="35991"/>
                  </a:lnTo>
                  <a:lnTo>
                    <a:pt x="15138" y="35991"/>
                  </a:lnTo>
                  <a:lnTo>
                    <a:pt x="31407" y="36664"/>
                  </a:lnTo>
                  <a:lnTo>
                    <a:pt x="69240" y="66230"/>
                  </a:lnTo>
                  <a:lnTo>
                    <a:pt x="97256" y="125196"/>
                  </a:lnTo>
                  <a:lnTo>
                    <a:pt x="115709" y="156603"/>
                  </a:lnTo>
                  <a:lnTo>
                    <a:pt x="133451" y="175221"/>
                  </a:lnTo>
                  <a:lnTo>
                    <a:pt x="151955" y="184137"/>
                  </a:lnTo>
                  <a:lnTo>
                    <a:pt x="172720" y="186423"/>
                  </a:lnTo>
                  <a:lnTo>
                    <a:pt x="204368" y="186423"/>
                  </a:lnTo>
                  <a:lnTo>
                    <a:pt x="207149" y="183616"/>
                  </a:lnTo>
                  <a:lnTo>
                    <a:pt x="207149" y="148450"/>
                  </a:lnTo>
                  <a:lnTo>
                    <a:pt x="207149" y="2781"/>
                  </a:lnTo>
                  <a:close/>
                </a:path>
                <a:path w="1267459" h="186690">
                  <a:moveTo>
                    <a:pt x="711873" y="131724"/>
                  </a:moveTo>
                  <a:lnTo>
                    <a:pt x="689927" y="89636"/>
                  </a:lnTo>
                  <a:lnTo>
                    <a:pt x="597827" y="68961"/>
                  </a:lnTo>
                  <a:lnTo>
                    <a:pt x="589559" y="67652"/>
                  </a:lnTo>
                  <a:lnTo>
                    <a:pt x="579564" y="65125"/>
                  </a:lnTo>
                  <a:lnTo>
                    <a:pt x="572071" y="61341"/>
                  </a:lnTo>
                  <a:lnTo>
                    <a:pt x="567385" y="56489"/>
                  </a:lnTo>
                  <a:lnTo>
                    <a:pt x="565759" y="50774"/>
                  </a:lnTo>
                  <a:lnTo>
                    <a:pt x="566381" y="42583"/>
                  </a:lnTo>
                  <a:lnTo>
                    <a:pt x="573239" y="34988"/>
                  </a:lnTo>
                  <a:lnTo>
                    <a:pt x="687324" y="34988"/>
                  </a:lnTo>
                  <a:lnTo>
                    <a:pt x="690143" y="32181"/>
                  </a:lnTo>
                  <a:lnTo>
                    <a:pt x="690143" y="2806"/>
                  </a:lnTo>
                  <a:lnTo>
                    <a:pt x="687324" y="12"/>
                  </a:lnTo>
                  <a:lnTo>
                    <a:pt x="584822" y="12"/>
                  </a:lnTo>
                  <a:lnTo>
                    <a:pt x="574446" y="914"/>
                  </a:lnTo>
                  <a:lnTo>
                    <a:pt x="540969" y="21018"/>
                  </a:lnTo>
                  <a:lnTo>
                    <a:pt x="530771" y="50634"/>
                  </a:lnTo>
                  <a:lnTo>
                    <a:pt x="533590" y="66548"/>
                  </a:lnTo>
                  <a:lnTo>
                    <a:pt x="542683" y="81800"/>
                  </a:lnTo>
                  <a:lnTo>
                    <a:pt x="559130" y="94348"/>
                  </a:lnTo>
                  <a:lnTo>
                    <a:pt x="583971" y="102184"/>
                  </a:lnTo>
                  <a:lnTo>
                    <a:pt x="652322" y="111569"/>
                  </a:lnTo>
                  <a:lnTo>
                    <a:pt x="663816" y="114655"/>
                  </a:lnTo>
                  <a:lnTo>
                    <a:pt x="671410" y="119659"/>
                  </a:lnTo>
                  <a:lnTo>
                    <a:pt x="675614" y="125679"/>
                  </a:lnTo>
                  <a:lnTo>
                    <a:pt x="676897" y="131800"/>
                  </a:lnTo>
                  <a:lnTo>
                    <a:pt x="676871" y="132918"/>
                  </a:lnTo>
                  <a:lnTo>
                    <a:pt x="674662" y="139649"/>
                  </a:lnTo>
                  <a:lnTo>
                    <a:pt x="668845" y="145580"/>
                  </a:lnTo>
                  <a:lnTo>
                    <a:pt x="659282" y="149783"/>
                  </a:lnTo>
                  <a:lnTo>
                    <a:pt x="645820" y="151396"/>
                  </a:lnTo>
                  <a:lnTo>
                    <a:pt x="542366" y="151396"/>
                  </a:lnTo>
                  <a:lnTo>
                    <a:pt x="539559" y="154190"/>
                  </a:lnTo>
                  <a:lnTo>
                    <a:pt x="539559" y="183565"/>
                  </a:lnTo>
                  <a:lnTo>
                    <a:pt x="542366" y="186372"/>
                  </a:lnTo>
                  <a:lnTo>
                    <a:pt x="645820" y="186372"/>
                  </a:lnTo>
                  <a:lnTo>
                    <a:pt x="659231" y="185432"/>
                  </a:lnTo>
                  <a:lnTo>
                    <a:pt x="700112" y="164084"/>
                  </a:lnTo>
                  <a:lnTo>
                    <a:pt x="711796" y="134975"/>
                  </a:lnTo>
                  <a:lnTo>
                    <a:pt x="711873" y="131724"/>
                  </a:lnTo>
                  <a:close/>
                </a:path>
                <a:path w="1267459" h="186690">
                  <a:moveTo>
                    <a:pt x="829030" y="70065"/>
                  </a:moveTo>
                  <a:lnTo>
                    <a:pt x="826211" y="67259"/>
                  </a:lnTo>
                  <a:lnTo>
                    <a:pt x="796188" y="67259"/>
                  </a:lnTo>
                  <a:lnTo>
                    <a:pt x="792734" y="67259"/>
                  </a:lnTo>
                  <a:lnTo>
                    <a:pt x="789940" y="70065"/>
                  </a:lnTo>
                  <a:lnTo>
                    <a:pt x="789940" y="183578"/>
                  </a:lnTo>
                  <a:lnTo>
                    <a:pt x="792734" y="186385"/>
                  </a:lnTo>
                  <a:lnTo>
                    <a:pt x="826211" y="186385"/>
                  </a:lnTo>
                  <a:lnTo>
                    <a:pt x="829030" y="183578"/>
                  </a:lnTo>
                  <a:lnTo>
                    <a:pt x="829030" y="70065"/>
                  </a:lnTo>
                  <a:close/>
                </a:path>
                <a:path w="1267459" h="186690">
                  <a:moveTo>
                    <a:pt x="968603" y="100838"/>
                  </a:moveTo>
                  <a:lnTo>
                    <a:pt x="943876" y="49034"/>
                  </a:lnTo>
                  <a:lnTo>
                    <a:pt x="905129" y="6121"/>
                  </a:lnTo>
                  <a:lnTo>
                    <a:pt x="856818" y="12"/>
                  </a:lnTo>
                  <a:lnTo>
                    <a:pt x="727049" y="12"/>
                  </a:lnTo>
                  <a:lnTo>
                    <a:pt x="723569" y="12"/>
                  </a:lnTo>
                  <a:lnTo>
                    <a:pt x="720775" y="2806"/>
                  </a:lnTo>
                  <a:lnTo>
                    <a:pt x="720775" y="32512"/>
                  </a:lnTo>
                  <a:lnTo>
                    <a:pt x="723569" y="35331"/>
                  </a:lnTo>
                  <a:lnTo>
                    <a:pt x="864781" y="35331"/>
                  </a:lnTo>
                  <a:lnTo>
                    <a:pt x="880529" y="37363"/>
                  </a:lnTo>
                  <a:lnTo>
                    <a:pt x="892556" y="43294"/>
                  </a:lnTo>
                  <a:lnTo>
                    <a:pt x="902081" y="52844"/>
                  </a:lnTo>
                  <a:lnTo>
                    <a:pt x="910310" y="65709"/>
                  </a:lnTo>
                  <a:lnTo>
                    <a:pt x="943813" y="136080"/>
                  </a:lnTo>
                  <a:lnTo>
                    <a:pt x="946035" y="137464"/>
                  </a:lnTo>
                  <a:lnTo>
                    <a:pt x="950874" y="137452"/>
                  </a:lnTo>
                  <a:lnTo>
                    <a:pt x="953071" y="136055"/>
                  </a:lnTo>
                  <a:lnTo>
                    <a:pt x="968603" y="102781"/>
                  </a:lnTo>
                  <a:lnTo>
                    <a:pt x="968603" y="100838"/>
                  </a:lnTo>
                  <a:close/>
                </a:path>
                <a:path w="1267459" h="186690">
                  <a:moveTo>
                    <a:pt x="1090028" y="6972"/>
                  </a:moveTo>
                  <a:lnTo>
                    <a:pt x="1089875" y="4711"/>
                  </a:lnTo>
                  <a:lnTo>
                    <a:pt x="1087564" y="1092"/>
                  </a:lnTo>
                  <a:lnTo>
                    <a:pt x="1085596" y="12"/>
                  </a:lnTo>
                  <a:lnTo>
                    <a:pt x="1055433" y="12"/>
                  </a:lnTo>
                  <a:lnTo>
                    <a:pt x="1052995" y="12"/>
                  </a:lnTo>
                  <a:lnTo>
                    <a:pt x="1050810" y="1409"/>
                  </a:lnTo>
                  <a:lnTo>
                    <a:pt x="967752" y="179412"/>
                  </a:lnTo>
                  <a:lnTo>
                    <a:pt x="967905" y="181698"/>
                  </a:lnTo>
                  <a:lnTo>
                    <a:pt x="970191" y="185305"/>
                  </a:lnTo>
                  <a:lnTo>
                    <a:pt x="972185" y="186397"/>
                  </a:lnTo>
                  <a:lnTo>
                    <a:pt x="1004773" y="186397"/>
                  </a:lnTo>
                  <a:lnTo>
                    <a:pt x="1006995" y="184988"/>
                  </a:lnTo>
                  <a:lnTo>
                    <a:pt x="1090028" y="6972"/>
                  </a:lnTo>
                  <a:close/>
                </a:path>
                <a:path w="1267459" h="186690">
                  <a:moveTo>
                    <a:pt x="1267053" y="4597"/>
                  </a:moveTo>
                  <a:lnTo>
                    <a:pt x="1266367" y="3009"/>
                  </a:lnTo>
                  <a:lnTo>
                    <a:pt x="1264043" y="660"/>
                  </a:lnTo>
                  <a:lnTo>
                    <a:pt x="1262456" y="12"/>
                  </a:lnTo>
                  <a:lnTo>
                    <a:pt x="1260779" y="12"/>
                  </a:lnTo>
                  <a:lnTo>
                    <a:pt x="1116330" y="12"/>
                  </a:lnTo>
                  <a:lnTo>
                    <a:pt x="1113523" y="2819"/>
                  </a:lnTo>
                  <a:lnTo>
                    <a:pt x="1113523" y="30708"/>
                  </a:lnTo>
                  <a:lnTo>
                    <a:pt x="1114196" y="32308"/>
                  </a:lnTo>
                  <a:lnTo>
                    <a:pt x="1116533" y="34658"/>
                  </a:lnTo>
                  <a:lnTo>
                    <a:pt x="1118146" y="35318"/>
                  </a:lnTo>
                  <a:lnTo>
                    <a:pt x="1264234" y="35306"/>
                  </a:lnTo>
                  <a:lnTo>
                    <a:pt x="1267053" y="32499"/>
                  </a:lnTo>
                  <a:lnTo>
                    <a:pt x="1267053" y="4597"/>
                  </a:lnTo>
                  <a:close/>
                </a:path>
              </a:pathLst>
            </a:custGeom>
            <a:solidFill>
              <a:srgbClr val="FFFFFF"/>
            </a:solidFill>
          </p:spPr>
          <p:txBody>
            <a:bodyPr wrap="square" lIns="0" tIns="0" rIns="0" bIns="0" rtlCol="0"/>
            <a:lstStyle/>
            <a:p>
              <a:endParaRPr/>
            </a:p>
          </p:txBody>
        </p:sp>
      </p:grpSp>
      <p:sp>
        <p:nvSpPr>
          <p:cNvPr id="17" name="object 17"/>
          <p:cNvSpPr/>
          <p:nvPr/>
        </p:nvSpPr>
        <p:spPr>
          <a:xfrm>
            <a:off x="0" y="1080008"/>
            <a:ext cx="16256000" cy="50800"/>
          </a:xfrm>
          <a:custGeom>
            <a:avLst/>
            <a:gdLst/>
            <a:ahLst/>
            <a:cxnLst/>
            <a:rect l="l" t="t" r="r" b="b"/>
            <a:pathLst>
              <a:path w="16256000" h="50800">
                <a:moveTo>
                  <a:pt x="16256000" y="0"/>
                </a:moveTo>
                <a:lnTo>
                  <a:pt x="0" y="0"/>
                </a:lnTo>
                <a:lnTo>
                  <a:pt x="0" y="50292"/>
                </a:lnTo>
                <a:lnTo>
                  <a:pt x="16256000" y="50292"/>
                </a:lnTo>
                <a:lnTo>
                  <a:pt x="16256000" y="0"/>
                </a:lnTo>
                <a:close/>
              </a:path>
            </a:pathLst>
          </a:custGeom>
          <a:solidFill>
            <a:srgbClr val="DBCCAE"/>
          </a:solidFill>
        </p:spPr>
        <p:txBody>
          <a:bodyPr wrap="square" lIns="0" tIns="0" rIns="0" bIns="0" rtlCol="0"/>
          <a:lstStyle/>
          <a:p>
            <a:endParaRPr/>
          </a:p>
        </p:txBody>
      </p:sp>
      <p:sp>
        <p:nvSpPr>
          <p:cNvPr id="2" name="Tekstfelt 1">
            <a:extLst>
              <a:ext uri="{FF2B5EF4-FFF2-40B4-BE49-F238E27FC236}">
                <a16:creationId xmlns:a16="http://schemas.microsoft.com/office/drawing/2014/main" id="{9CF8103F-7C15-C168-96AB-75D4ED0A0BE2}"/>
              </a:ext>
            </a:extLst>
          </p:cNvPr>
          <p:cNvSpPr txBox="1"/>
          <p:nvPr/>
        </p:nvSpPr>
        <p:spPr>
          <a:xfrm>
            <a:off x="2008204" y="1519172"/>
            <a:ext cx="10450945" cy="648383"/>
          </a:xfrm>
          <a:prstGeom prst="rect">
            <a:avLst/>
          </a:prstGeom>
          <a:noFill/>
        </p:spPr>
        <p:txBody>
          <a:bodyPr wrap="square">
            <a:spAutoFit/>
          </a:bodyPr>
          <a:lstStyle/>
          <a:p>
            <a:pPr marL="342900" lvl="0" indent="-342900">
              <a:buFont typeface="Symbol" panose="05050102010706020507" pitchFamily="18" charset="2"/>
              <a:buChar char=""/>
            </a:pPr>
            <a:endParaRPr lang="da-DK" sz="1800" dirty="0">
              <a:effectLst/>
              <a:highlight>
                <a:srgbClr val="FFFF00"/>
              </a:highlight>
              <a:latin typeface="Arial" panose="020B0604020202020204" pitchFamily="34" charset="0"/>
              <a:ea typeface="Calibri" panose="020F0502020204030204" pitchFamily="34" charset="0"/>
            </a:endParaRPr>
          </a:p>
          <a:p>
            <a:pPr marL="571500" lvl="2">
              <a:lnSpc>
                <a:spcPct val="105000"/>
              </a:lnSpc>
              <a:spcAft>
                <a:spcPts val="800"/>
              </a:spcAft>
              <a:buSzPts val="1000"/>
              <a:tabLst>
                <a:tab pos="457200" algn="l"/>
              </a:tabLst>
            </a:pPr>
            <a:endParaRPr lang="da-DK" b="1" dirty="0">
              <a:solidFill>
                <a:srgbClr val="0070C0"/>
              </a:solidFill>
              <a:latin typeface="Calibri" panose="020F0502020204030204"/>
            </a:endParaRPr>
          </a:p>
        </p:txBody>
      </p:sp>
      <p:sp>
        <p:nvSpPr>
          <p:cNvPr id="22" name="Billedforklaring: venstrepil 21">
            <a:extLst>
              <a:ext uri="{FF2B5EF4-FFF2-40B4-BE49-F238E27FC236}">
                <a16:creationId xmlns:a16="http://schemas.microsoft.com/office/drawing/2014/main" id="{901F02F0-21FE-67A1-58E1-25CC02B29C99}"/>
              </a:ext>
            </a:extLst>
          </p:cNvPr>
          <p:cNvSpPr/>
          <p:nvPr/>
        </p:nvSpPr>
        <p:spPr>
          <a:xfrm>
            <a:off x="6527800" y="3010353"/>
            <a:ext cx="8899283" cy="5422447"/>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a-DK" sz="2000" dirty="0">
                <a:effectLst/>
                <a:latin typeface="Arial" panose="020B0604020202020204" pitchFamily="34" charset="0"/>
                <a:ea typeface="Times New Roman" panose="02020603050405020304" pitchFamily="18" charset="0"/>
              </a:rPr>
              <a:t>KAJNÆRE ERHVERVSAREALER</a:t>
            </a:r>
          </a:p>
          <a:p>
            <a:pPr lvl="0"/>
            <a:endParaRPr lang="da-DK" sz="2000" dirty="0">
              <a:latin typeface="Arial" panose="020B0604020202020204" pitchFamily="34" charset="0"/>
              <a:ea typeface="Times New Roman" panose="02020603050405020304" pitchFamily="18" charset="0"/>
            </a:endParaRPr>
          </a:p>
          <a:p>
            <a:pPr lvl="0"/>
            <a:endParaRPr lang="da-DK" sz="2000" dirty="0">
              <a:effectLst/>
              <a:latin typeface="Arial" panose="020B0604020202020204" pitchFamily="34" charset="0"/>
              <a:ea typeface="Times New Roman" panose="02020603050405020304" pitchFamily="18" charset="0"/>
            </a:endParaRPr>
          </a:p>
          <a:p>
            <a:pPr lvl="0"/>
            <a:r>
              <a:rPr lang="da-DK" sz="2000" dirty="0">
                <a:effectLst/>
                <a:latin typeface="Arial" panose="020B0604020202020204" pitchFamily="34" charset="0"/>
                <a:ea typeface="Times New Roman" panose="02020603050405020304" pitchFamily="18" charset="0"/>
                <a:cs typeface="Arial" panose="020B0604020202020204" pitchFamily="34" charset="0"/>
              </a:rPr>
              <a:t>Kajnære erhvervsarealer med sætninger (belagte flader og bygninger):</a:t>
            </a:r>
          </a:p>
          <a:p>
            <a:pPr lvl="0"/>
            <a:endParaRPr lang="da-DK" sz="2000" dirty="0">
              <a:effectLst/>
              <a:latin typeface="Arial" panose="020B0604020202020204" pitchFamily="34" charset="0"/>
              <a:ea typeface="Times New Roman" panose="02020603050405020304" pitchFamily="18" charset="0"/>
              <a:cs typeface="Arial" panose="020B0604020202020204" pitchFamily="34" charset="0"/>
            </a:endParaRPr>
          </a:p>
          <a:p>
            <a:pPr marL="285750" lvl="0" indent="-285750">
              <a:buFont typeface="Arial" panose="020B0604020202020204" pitchFamily="34" charset="0"/>
              <a:buChar char="•"/>
            </a:pPr>
            <a:r>
              <a:rPr lang="da-DK" sz="2000" dirty="0">
                <a:effectLst/>
                <a:latin typeface="Arial" panose="020B0604020202020204" pitchFamily="34" charset="0"/>
                <a:ea typeface="Times New Roman" panose="02020603050405020304" pitchFamily="18" charset="0"/>
                <a:cs typeface="Arial" panose="020B0604020202020204" pitchFamily="34" charset="0"/>
              </a:rPr>
              <a:t>Store ekstraudgifter til pilotering eller jordudskiftning i anlægsfasen </a:t>
            </a:r>
          </a:p>
          <a:p>
            <a:pPr marL="285750" lvl="0" indent="-285750">
              <a:buFont typeface="Arial" panose="020B0604020202020204" pitchFamily="34" charset="0"/>
              <a:buChar char="•"/>
            </a:pPr>
            <a:endParaRPr lang="da-DK" sz="2000" dirty="0">
              <a:effectLst/>
              <a:latin typeface="Arial" panose="020B0604020202020204" pitchFamily="34" charset="0"/>
              <a:ea typeface="Times New Roman" panose="02020603050405020304" pitchFamily="18" charset="0"/>
              <a:cs typeface="Arial" panose="020B0604020202020204" pitchFamily="34" charset="0"/>
            </a:endParaRPr>
          </a:p>
          <a:p>
            <a:pPr marL="285750" lvl="0" indent="-285750">
              <a:buFont typeface="Arial" panose="020B0604020202020204" pitchFamily="34" charset="0"/>
              <a:buChar char="•"/>
            </a:pPr>
            <a:r>
              <a:rPr lang="da-DK" sz="2000" dirty="0">
                <a:latin typeface="Arial" panose="020B0604020202020204" pitchFamily="34" charset="0"/>
                <a:ea typeface="Times New Roman" panose="02020603050405020304" pitchFamily="18" charset="0"/>
                <a:cs typeface="Arial" panose="020B0604020202020204" pitchFamily="34" charset="0"/>
              </a:rPr>
              <a:t>L</a:t>
            </a:r>
            <a:r>
              <a:rPr lang="da-DK" sz="2000" dirty="0">
                <a:effectLst/>
                <a:latin typeface="Arial" panose="020B0604020202020204" pitchFamily="34" charset="0"/>
                <a:ea typeface="Times New Roman" panose="02020603050405020304" pitchFamily="18" charset="0"/>
                <a:cs typeface="Arial" panose="020B0604020202020204" pitchFamily="34" charset="0"/>
              </a:rPr>
              <a:t>øbende udgifter til hævning af flader i takt med, at den bløde bund sætter sig.</a:t>
            </a:r>
          </a:p>
          <a:p>
            <a:pPr marL="285750" lvl="0" indent="-285750">
              <a:buFont typeface="Arial" panose="020B0604020202020204" pitchFamily="34" charset="0"/>
              <a:buChar char="•"/>
            </a:pPr>
            <a:endParaRPr lang="da-DK" sz="2000" dirty="0">
              <a:latin typeface="Arial" panose="020B060402020202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da-DK" sz="2000" dirty="0">
                <a:latin typeface="Arial" panose="020B0604020202020204" pitchFamily="34" charset="0"/>
                <a:ea typeface="Calibri" panose="020F0502020204030204" pitchFamily="34" charset="0"/>
                <a:cs typeface="Arial" panose="020B0604020202020204" pitchFamily="34" charset="0"/>
              </a:rPr>
              <a:t>Samlet 4.000 – 5.000 kr. pr. m2.</a:t>
            </a:r>
          </a:p>
          <a:p>
            <a:pPr marL="285750" lvl="0" indent="-285750">
              <a:buFont typeface="Arial" panose="020B0604020202020204" pitchFamily="34" charset="0"/>
              <a:buChar char="•"/>
            </a:pPr>
            <a:r>
              <a:rPr lang="da-DK" sz="2000" dirty="0">
                <a:effectLst/>
                <a:latin typeface="Arial" panose="020B0604020202020204" pitchFamily="34" charset="0"/>
                <a:ea typeface="Calibri" panose="020F0502020204030204" pitchFamily="34" charset="0"/>
                <a:cs typeface="Arial" panose="020B0604020202020204" pitchFamily="34" charset="0"/>
              </a:rPr>
              <a:t>Ved </a:t>
            </a:r>
            <a:r>
              <a:rPr lang="da-DK" sz="2000" dirty="0">
                <a:latin typeface="Arial" panose="020B0604020202020204" pitchFamily="34" charset="0"/>
                <a:ea typeface="Calibri" panose="020F0502020204030204" pitchFamily="34" charset="0"/>
                <a:cs typeface="Arial" panose="020B0604020202020204" pitchFamily="34" charset="0"/>
              </a:rPr>
              <a:t>50.000 m2  ekstra 200-250 mio. kr.</a:t>
            </a:r>
            <a:endParaRPr lang="da-DK"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03611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Billede 20" descr="Et billede, der indeholder himmel, udendørs, natur, bjerg&#10;&#10;Automatisk genereret beskrivelse">
            <a:extLst>
              <a:ext uri="{FF2B5EF4-FFF2-40B4-BE49-F238E27FC236}">
                <a16:creationId xmlns:a16="http://schemas.microsoft.com/office/drawing/2014/main" id="{C87D56D3-BF11-B92F-F3B5-4A78158DB8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496" y="1172868"/>
            <a:ext cx="12824160" cy="7948687"/>
          </a:xfrm>
          <a:prstGeom prst="rect">
            <a:avLst/>
          </a:prstGeom>
        </p:spPr>
      </p:pic>
      <p:sp>
        <p:nvSpPr>
          <p:cNvPr id="3" name="object 3"/>
          <p:cNvSpPr txBox="1">
            <a:spLocks noGrp="1"/>
          </p:cNvSpPr>
          <p:nvPr>
            <p:ph type="title"/>
          </p:nvPr>
        </p:nvSpPr>
        <p:spPr>
          <a:xfrm>
            <a:off x="503336" y="286096"/>
            <a:ext cx="16768664" cy="566822"/>
          </a:xfrm>
          <a:prstGeom prst="rect">
            <a:avLst/>
          </a:prstGeom>
        </p:spPr>
        <p:txBody>
          <a:bodyPr vert="horz" wrap="square" lIns="0" tIns="12700" rIns="0" bIns="0" rtlCol="0">
            <a:spAutoFit/>
          </a:bodyPr>
          <a:lstStyle/>
          <a:p>
            <a:pPr marL="12700">
              <a:lnSpc>
                <a:spcPct val="100000"/>
              </a:lnSpc>
              <a:spcBef>
                <a:spcPts val="100"/>
              </a:spcBef>
            </a:pPr>
            <a:r>
              <a:rPr lang="da-DK" spc="125" dirty="0"/>
              <a:t>SAMMENFATNING: ANLÆGSEKSEMPEL, NY LYSTBÅDEHAVN  </a:t>
            </a:r>
            <a:endParaRPr spc="125" dirty="0"/>
          </a:p>
        </p:txBody>
      </p:sp>
      <p:sp>
        <p:nvSpPr>
          <p:cNvPr id="17" name="object 17"/>
          <p:cNvSpPr/>
          <p:nvPr/>
        </p:nvSpPr>
        <p:spPr>
          <a:xfrm>
            <a:off x="0" y="1080008"/>
            <a:ext cx="16256000" cy="50800"/>
          </a:xfrm>
          <a:custGeom>
            <a:avLst/>
            <a:gdLst/>
            <a:ahLst/>
            <a:cxnLst/>
            <a:rect l="l" t="t" r="r" b="b"/>
            <a:pathLst>
              <a:path w="16256000" h="50800">
                <a:moveTo>
                  <a:pt x="16256000" y="0"/>
                </a:moveTo>
                <a:lnTo>
                  <a:pt x="0" y="0"/>
                </a:lnTo>
                <a:lnTo>
                  <a:pt x="0" y="50292"/>
                </a:lnTo>
                <a:lnTo>
                  <a:pt x="16256000" y="50292"/>
                </a:lnTo>
                <a:lnTo>
                  <a:pt x="16256000" y="0"/>
                </a:lnTo>
                <a:close/>
              </a:path>
            </a:pathLst>
          </a:custGeom>
          <a:solidFill>
            <a:srgbClr val="DBCCAE"/>
          </a:solidFill>
        </p:spPr>
        <p:txBody>
          <a:bodyPr wrap="square" lIns="0" tIns="0" rIns="0" bIns="0" rtlCol="0"/>
          <a:lstStyle/>
          <a:p>
            <a:endParaRPr/>
          </a:p>
        </p:txBody>
      </p:sp>
      <p:sp>
        <p:nvSpPr>
          <p:cNvPr id="2" name="Tekstfelt 1">
            <a:extLst>
              <a:ext uri="{FF2B5EF4-FFF2-40B4-BE49-F238E27FC236}">
                <a16:creationId xmlns:a16="http://schemas.microsoft.com/office/drawing/2014/main" id="{9CF8103F-7C15-C168-96AB-75D4ED0A0BE2}"/>
              </a:ext>
            </a:extLst>
          </p:cNvPr>
          <p:cNvSpPr txBox="1"/>
          <p:nvPr/>
        </p:nvSpPr>
        <p:spPr>
          <a:xfrm>
            <a:off x="2008204" y="1519172"/>
            <a:ext cx="10450945" cy="648383"/>
          </a:xfrm>
          <a:prstGeom prst="rect">
            <a:avLst/>
          </a:prstGeom>
          <a:noFill/>
        </p:spPr>
        <p:txBody>
          <a:bodyPr wrap="square">
            <a:spAutoFit/>
          </a:bodyPr>
          <a:lstStyle/>
          <a:p>
            <a:pPr marL="342900" lvl="0" indent="-342900">
              <a:buFont typeface="Symbol" panose="05050102010706020507" pitchFamily="18" charset="2"/>
              <a:buChar char=""/>
            </a:pPr>
            <a:endParaRPr lang="da-DK" sz="1800" dirty="0">
              <a:effectLst/>
              <a:highlight>
                <a:srgbClr val="FFFF00"/>
              </a:highlight>
              <a:latin typeface="Arial" panose="020B0604020202020204" pitchFamily="34" charset="0"/>
              <a:ea typeface="Calibri" panose="020F0502020204030204" pitchFamily="34" charset="0"/>
            </a:endParaRPr>
          </a:p>
          <a:p>
            <a:pPr marL="571500" lvl="2">
              <a:lnSpc>
                <a:spcPct val="105000"/>
              </a:lnSpc>
              <a:spcAft>
                <a:spcPts val="800"/>
              </a:spcAft>
              <a:buSzPts val="1000"/>
              <a:tabLst>
                <a:tab pos="457200" algn="l"/>
              </a:tabLst>
            </a:pPr>
            <a:endParaRPr lang="da-DK" b="1" dirty="0">
              <a:solidFill>
                <a:srgbClr val="0070C0"/>
              </a:solidFill>
              <a:latin typeface="Calibri" panose="020F0502020204030204"/>
            </a:endParaRPr>
          </a:p>
        </p:txBody>
      </p:sp>
      <p:sp>
        <p:nvSpPr>
          <p:cNvPr id="22" name="Billedforklaring: venstrepil 21">
            <a:extLst>
              <a:ext uri="{FF2B5EF4-FFF2-40B4-BE49-F238E27FC236}">
                <a16:creationId xmlns:a16="http://schemas.microsoft.com/office/drawing/2014/main" id="{901F02F0-21FE-67A1-58E1-25CC02B29C99}"/>
              </a:ext>
            </a:extLst>
          </p:cNvPr>
          <p:cNvSpPr/>
          <p:nvPr/>
        </p:nvSpPr>
        <p:spPr>
          <a:xfrm>
            <a:off x="8274441" y="1093559"/>
            <a:ext cx="7146683" cy="5510441"/>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da-DK" sz="2000" dirty="0">
                <a:solidFill>
                  <a:schemeClr val="bg1"/>
                </a:solidFill>
                <a:latin typeface="Arial" panose="020B0604020202020204" pitchFamily="34" charset="0"/>
                <a:ea typeface="Times New Roman" panose="02020603050405020304" pitchFamily="18" charset="0"/>
              </a:rPr>
              <a:t>Udgravning af bassin for </a:t>
            </a:r>
            <a:r>
              <a:rPr lang="da-DK" sz="2000" dirty="0">
                <a:solidFill>
                  <a:schemeClr val="bg1"/>
                </a:solidFill>
                <a:effectLst/>
                <a:latin typeface="Arial" panose="020B0604020202020204" pitchFamily="34" charset="0"/>
                <a:ea typeface="Times New Roman" panose="02020603050405020304" pitchFamily="18" charset="0"/>
              </a:rPr>
              <a:t>ny lystbådehavn:  </a:t>
            </a:r>
            <a:r>
              <a:rPr lang="da-DK" sz="2000" dirty="0">
                <a:solidFill>
                  <a:schemeClr val="bg1"/>
                </a:solidFill>
                <a:latin typeface="Arial" panose="020B0604020202020204" pitchFamily="34" charset="0"/>
                <a:ea typeface="Times New Roman" panose="02020603050405020304" pitchFamily="18" charset="0"/>
              </a:rPr>
              <a:t>30.000 m2 </a:t>
            </a:r>
            <a:r>
              <a:rPr lang="da-DK" sz="2000" dirty="0">
                <a:solidFill>
                  <a:schemeClr val="bg1"/>
                </a:solidFill>
                <a:effectLst/>
                <a:latin typeface="Arial" panose="020B0604020202020204" pitchFamily="34" charset="0"/>
                <a:ea typeface="Times New Roman" panose="02020603050405020304" pitchFamily="18" charset="0"/>
              </a:rPr>
              <a:t>meter i 4 meters dybe, 2 meter over terræn i alt 180.000 m3 jord. svarende til 270.000 tons. </a:t>
            </a:r>
          </a:p>
          <a:p>
            <a:pPr marL="342900" lvl="0" indent="-342900">
              <a:buFont typeface="Symbol" panose="05050102010706020507" pitchFamily="18" charset="2"/>
              <a:buChar char=""/>
            </a:pPr>
            <a:endParaRPr lang="da-DK" sz="2000" dirty="0">
              <a:solidFill>
                <a:schemeClr val="bg1"/>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da-DK" sz="2000" dirty="0">
                <a:solidFill>
                  <a:schemeClr val="bg1"/>
                </a:solidFill>
                <a:effectLst/>
                <a:latin typeface="Arial" panose="020B0604020202020204" pitchFamily="34" charset="0"/>
                <a:ea typeface="Times New Roman" panose="02020603050405020304" pitchFamily="18" charset="0"/>
              </a:rPr>
              <a:t>Hvis jorden ikke kan klappes: RGS Nordic A/S  listepris for modtagning af forurenet jord svinger fra 300 til 900 kr. per ton. </a:t>
            </a:r>
          </a:p>
          <a:p>
            <a:pPr marL="342900" lvl="0" indent="-342900">
              <a:buFont typeface="Symbol" panose="05050102010706020507" pitchFamily="18" charset="2"/>
              <a:buChar char=""/>
            </a:pPr>
            <a:endParaRPr lang="da-DK" sz="2000" dirty="0">
              <a:solidFill>
                <a:schemeClr val="bg1"/>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da-DK" sz="2000" dirty="0">
                <a:solidFill>
                  <a:schemeClr val="bg1"/>
                </a:solidFill>
                <a:latin typeface="Arial" panose="020B0604020202020204" pitchFamily="34" charset="0"/>
                <a:ea typeface="Times New Roman" panose="02020603050405020304" pitchFamily="18" charset="0"/>
              </a:rPr>
              <a:t>Estimeret pris 81 mio. til 243 </a:t>
            </a:r>
            <a:r>
              <a:rPr lang="da-DK" sz="2000" dirty="0">
                <a:solidFill>
                  <a:schemeClr val="bg1"/>
                </a:solidFill>
                <a:effectLst/>
                <a:latin typeface="Arial" panose="020B0604020202020204" pitchFamily="34" charset="0"/>
                <a:ea typeface="Times New Roman" panose="02020603050405020304" pitchFamily="18" charset="0"/>
              </a:rPr>
              <a:t>mio. kr. Dertil kommer udgravning og bortkørsel</a:t>
            </a:r>
            <a:r>
              <a:rPr lang="da-DK" sz="2000" dirty="0">
                <a:solidFill>
                  <a:schemeClr val="bg1"/>
                </a:solidFill>
                <a:latin typeface="Arial" panose="020B0604020202020204" pitchFamily="34" charset="0"/>
                <a:ea typeface="Times New Roman" panose="02020603050405020304" pitchFamily="18" charset="0"/>
              </a:rPr>
              <a:t>.</a:t>
            </a:r>
            <a:r>
              <a:rPr lang="da-DK" sz="2000" dirty="0">
                <a:solidFill>
                  <a:schemeClr val="bg1"/>
                </a:solidFill>
                <a:effectLst/>
                <a:latin typeface="Arial" panose="020B0604020202020204" pitchFamily="34" charset="0"/>
                <a:ea typeface="Times New Roman" panose="02020603050405020304" pitchFamily="18" charset="0"/>
              </a:rPr>
              <a:t> </a:t>
            </a:r>
          </a:p>
          <a:p>
            <a:pPr marL="342900" lvl="0" indent="-342900">
              <a:buFont typeface="Symbol" panose="05050102010706020507" pitchFamily="18" charset="2"/>
              <a:buChar char=""/>
            </a:pPr>
            <a:endParaRPr lang="da-DK" sz="1800" dirty="0">
              <a:effectLst/>
              <a:latin typeface="Arial" panose="020B0604020202020204" pitchFamily="34" charset="0"/>
              <a:ea typeface="Times New Roman" panose="02020603050405020304" pitchFamily="18" charset="0"/>
            </a:endParaRPr>
          </a:p>
        </p:txBody>
      </p:sp>
      <p:sp>
        <p:nvSpPr>
          <p:cNvPr id="19" name="Ellipse 18">
            <a:extLst>
              <a:ext uri="{FF2B5EF4-FFF2-40B4-BE49-F238E27FC236}">
                <a16:creationId xmlns:a16="http://schemas.microsoft.com/office/drawing/2014/main" id="{0FEFE670-3A99-B05F-AB96-75C42C8AAF9C}"/>
              </a:ext>
            </a:extLst>
          </p:cNvPr>
          <p:cNvSpPr/>
          <p:nvPr/>
        </p:nvSpPr>
        <p:spPr>
          <a:xfrm>
            <a:off x="6680200" y="4368677"/>
            <a:ext cx="1600200" cy="832237"/>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8" name="Picture 2">
            <a:extLst>
              <a:ext uri="{FF2B5EF4-FFF2-40B4-BE49-F238E27FC236}">
                <a16:creationId xmlns:a16="http://schemas.microsoft.com/office/drawing/2014/main" id="{7C6DB25C-8DB4-7465-7373-D75FD3C7E9C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41453" y="6541377"/>
            <a:ext cx="6420310" cy="339681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object 4"/>
          <p:cNvGrpSpPr/>
          <p:nvPr/>
        </p:nvGrpSpPr>
        <p:grpSpPr>
          <a:xfrm>
            <a:off x="16164" y="9079865"/>
            <a:ext cx="16256000" cy="1080135"/>
            <a:chOff x="0" y="9080004"/>
            <a:chExt cx="16256000" cy="1080135"/>
          </a:xfrm>
        </p:grpSpPr>
        <p:sp>
          <p:nvSpPr>
            <p:cNvPr id="5" name="object 5"/>
            <p:cNvSpPr/>
            <p:nvPr/>
          </p:nvSpPr>
          <p:spPr>
            <a:xfrm>
              <a:off x="0" y="9080004"/>
              <a:ext cx="16256000" cy="1080135"/>
            </a:xfrm>
            <a:custGeom>
              <a:avLst/>
              <a:gdLst/>
              <a:ahLst/>
              <a:cxnLst/>
              <a:rect l="l" t="t" r="r" b="b"/>
              <a:pathLst>
                <a:path w="16256000" h="1080134">
                  <a:moveTo>
                    <a:pt x="16256000" y="0"/>
                  </a:moveTo>
                  <a:lnTo>
                    <a:pt x="0" y="0"/>
                  </a:lnTo>
                  <a:lnTo>
                    <a:pt x="0" y="1079995"/>
                  </a:lnTo>
                  <a:lnTo>
                    <a:pt x="16256000" y="1079995"/>
                  </a:lnTo>
                  <a:lnTo>
                    <a:pt x="16256000" y="0"/>
                  </a:lnTo>
                  <a:close/>
                </a:path>
              </a:pathLst>
            </a:custGeom>
            <a:solidFill>
              <a:srgbClr val="73AEDE"/>
            </a:solidFill>
          </p:spPr>
          <p:txBody>
            <a:bodyPr wrap="square" lIns="0" tIns="0" rIns="0" bIns="0" rtlCol="0"/>
            <a:lstStyle/>
            <a:p>
              <a:endParaRPr/>
            </a:p>
          </p:txBody>
        </p:sp>
        <p:sp>
          <p:nvSpPr>
            <p:cNvPr id="6" name="object 6"/>
            <p:cNvSpPr/>
            <p:nvPr/>
          </p:nvSpPr>
          <p:spPr>
            <a:xfrm>
              <a:off x="13694199" y="9373824"/>
              <a:ext cx="440690" cy="572770"/>
            </a:xfrm>
            <a:custGeom>
              <a:avLst/>
              <a:gdLst/>
              <a:ahLst/>
              <a:cxnLst/>
              <a:rect l="l" t="t" r="r" b="b"/>
              <a:pathLst>
                <a:path w="440690" h="572770">
                  <a:moveTo>
                    <a:pt x="440486" y="0"/>
                  </a:moveTo>
                  <a:lnTo>
                    <a:pt x="0" y="0"/>
                  </a:lnTo>
                  <a:lnTo>
                    <a:pt x="0" y="341337"/>
                  </a:lnTo>
                  <a:lnTo>
                    <a:pt x="7420" y="396616"/>
                  </a:lnTo>
                  <a:lnTo>
                    <a:pt x="27407" y="442759"/>
                  </a:lnTo>
                  <a:lnTo>
                    <a:pt x="56547" y="480567"/>
                  </a:lnTo>
                  <a:lnTo>
                    <a:pt x="91427" y="510840"/>
                  </a:lnTo>
                  <a:lnTo>
                    <a:pt x="128633" y="534376"/>
                  </a:lnTo>
                  <a:lnTo>
                    <a:pt x="164752" y="551976"/>
                  </a:lnTo>
                  <a:lnTo>
                    <a:pt x="220078" y="572566"/>
                  </a:lnTo>
                  <a:lnTo>
                    <a:pt x="243794" y="564440"/>
                  </a:lnTo>
                  <a:lnTo>
                    <a:pt x="244798" y="564045"/>
                  </a:lnTo>
                  <a:lnTo>
                    <a:pt x="220078" y="564045"/>
                  </a:lnTo>
                  <a:lnTo>
                    <a:pt x="189833" y="553739"/>
                  </a:lnTo>
                  <a:lnTo>
                    <a:pt x="152372" y="537624"/>
                  </a:lnTo>
                  <a:lnTo>
                    <a:pt x="112021" y="514941"/>
                  </a:lnTo>
                  <a:lnTo>
                    <a:pt x="73107" y="484933"/>
                  </a:lnTo>
                  <a:lnTo>
                    <a:pt x="39955" y="446842"/>
                  </a:lnTo>
                  <a:lnTo>
                    <a:pt x="16891" y="399911"/>
                  </a:lnTo>
                  <a:lnTo>
                    <a:pt x="8242" y="343382"/>
                  </a:lnTo>
                  <a:lnTo>
                    <a:pt x="8242" y="8242"/>
                  </a:lnTo>
                  <a:lnTo>
                    <a:pt x="440486" y="8242"/>
                  </a:lnTo>
                  <a:lnTo>
                    <a:pt x="440486" y="0"/>
                  </a:lnTo>
                  <a:close/>
                </a:path>
                <a:path w="440690" h="572770">
                  <a:moveTo>
                    <a:pt x="440486" y="8242"/>
                  </a:moveTo>
                  <a:lnTo>
                    <a:pt x="432244" y="8242"/>
                  </a:lnTo>
                  <a:lnTo>
                    <a:pt x="432244" y="343382"/>
                  </a:lnTo>
                  <a:lnTo>
                    <a:pt x="423558" y="399911"/>
                  </a:lnTo>
                  <a:lnTo>
                    <a:pt x="400403" y="446842"/>
                  </a:lnTo>
                  <a:lnTo>
                    <a:pt x="367137" y="484933"/>
                  </a:lnTo>
                  <a:lnTo>
                    <a:pt x="328115" y="514941"/>
                  </a:lnTo>
                  <a:lnTo>
                    <a:pt x="287694" y="537624"/>
                  </a:lnTo>
                  <a:lnTo>
                    <a:pt x="250229" y="553739"/>
                  </a:lnTo>
                  <a:lnTo>
                    <a:pt x="220078" y="564045"/>
                  </a:lnTo>
                  <a:lnTo>
                    <a:pt x="244798" y="564045"/>
                  </a:lnTo>
                  <a:lnTo>
                    <a:pt x="311618" y="534376"/>
                  </a:lnTo>
                  <a:lnTo>
                    <a:pt x="348883" y="510840"/>
                  </a:lnTo>
                  <a:lnTo>
                    <a:pt x="383822" y="480567"/>
                  </a:lnTo>
                  <a:lnTo>
                    <a:pt x="413014" y="442759"/>
                  </a:lnTo>
                  <a:lnTo>
                    <a:pt x="433039" y="396616"/>
                  </a:lnTo>
                  <a:lnTo>
                    <a:pt x="440474" y="341337"/>
                  </a:lnTo>
                  <a:lnTo>
                    <a:pt x="440486" y="8242"/>
                  </a:lnTo>
                  <a:close/>
                </a:path>
              </a:pathLst>
            </a:custGeom>
            <a:solidFill>
              <a:srgbClr val="FFFFFF"/>
            </a:solidFill>
          </p:spPr>
          <p:txBody>
            <a:bodyPr wrap="square" lIns="0" tIns="0" rIns="0" bIns="0" rtlCol="0"/>
            <a:lstStyle/>
            <a:p>
              <a:endParaRPr/>
            </a:p>
          </p:txBody>
        </p:sp>
        <p:sp>
          <p:nvSpPr>
            <p:cNvPr id="7" name="object 7"/>
            <p:cNvSpPr/>
            <p:nvPr/>
          </p:nvSpPr>
          <p:spPr>
            <a:xfrm>
              <a:off x="13702442" y="9382066"/>
              <a:ext cx="424180" cy="556260"/>
            </a:xfrm>
            <a:custGeom>
              <a:avLst/>
              <a:gdLst/>
              <a:ahLst/>
              <a:cxnLst/>
              <a:rect l="l" t="t" r="r" b="b"/>
              <a:pathLst>
                <a:path w="424180" h="556259">
                  <a:moveTo>
                    <a:pt x="424002" y="0"/>
                  </a:moveTo>
                  <a:lnTo>
                    <a:pt x="0" y="0"/>
                  </a:lnTo>
                  <a:lnTo>
                    <a:pt x="0" y="335140"/>
                  </a:lnTo>
                  <a:lnTo>
                    <a:pt x="8649" y="391669"/>
                  </a:lnTo>
                  <a:lnTo>
                    <a:pt x="31712" y="438600"/>
                  </a:lnTo>
                  <a:lnTo>
                    <a:pt x="64865" y="476691"/>
                  </a:lnTo>
                  <a:lnTo>
                    <a:pt x="103779" y="506699"/>
                  </a:lnTo>
                  <a:lnTo>
                    <a:pt x="144130" y="529382"/>
                  </a:lnTo>
                  <a:lnTo>
                    <a:pt x="181591" y="545497"/>
                  </a:lnTo>
                  <a:lnTo>
                    <a:pt x="211836" y="555802"/>
                  </a:lnTo>
                  <a:lnTo>
                    <a:pt x="241987" y="545497"/>
                  </a:lnTo>
                  <a:lnTo>
                    <a:pt x="279451" y="529382"/>
                  </a:lnTo>
                  <a:lnTo>
                    <a:pt x="319873" y="506699"/>
                  </a:lnTo>
                  <a:lnTo>
                    <a:pt x="358895" y="476691"/>
                  </a:lnTo>
                  <a:lnTo>
                    <a:pt x="392161" y="438600"/>
                  </a:lnTo>
                  <a:lnTo>
                    <a:pt x="415315" y="391669"/>
                  </a:lnTo>
                  <a:lnTo>
                    <a:pt x="424002" y="335140"/>
                  </a:lnTo>
                  <a:lnTo>
                    <a:pt x="424002" y="0"/>
                  </a:lnTo>
                  <a:close/>
                </a:path>
              </a:pathLst>
            </a:custGeom>
            <a:solidFill>
              <a:srgbClr val="004675"/>
            </a:solidFill>
          </p:spPr>
          <p:txBody>
            <a:bodyPr wrap="square" lIns="0" tIns="0" rIns="0" bIns="0" rtlCol="0"/>
            <a:lstStyle/>
            <a:p>
              <a:endParaRPr/>
            </a:p>
          </p:txBody>
        </p:sp>
        <p:sp>
          <p:nvSpPr>
            <p:cNvPr id="8" name="object 8"/>
            <p:cNvSpPr/>
            <p:nvPr/>
          </p:nvSpPr>
          <p:spPr>
            <a:xfrm>
              <a:off x="13740550" y="9783978"/>
              <a:ext cx="347980" cy="102235"/>
            </a:xfrm>
            <a:custGeom>
              <a:avLst/>
              <a:gdLst/>
              <a:ahLst/>
              <a:cxnLst/>
              <a:rect l="l" t="t" r="r" b="b"/>
              <a:pathLst>
                <a:path w="347980" h="102234">
                  <a:moveTo>
                    <a:pt x="286423" y="79578"/>
                  </a:moveTo>
                  <a:lnTo>
                    <a:pt x="254749" y="77800"/>
                  </a:lnTo>
                  <a:lnTo>
                    <a:pt x="228320" y="68110"/>
                  </a:lnTo>
                  <a:lnTo>
                    <a:pt x="202755" y="57315"/>
                  </a:lnTo>
                  <a:lnTo>
                    <a:pt x="173723" y="52197"/>
                  </a:lnTo>
                  <a:lnTo>
                    <a:pt x="144729" y="57315"/>
                  </a:lnTo>
                  <a:lnTo>
                    <a:pt x="119278" y="68110"/>
                  </a:lnTo>
                  <a:lnTo>
                    <a:pt x="92964" y="77800"/>
                  </a:lnTo>
                  <a:lnTo>
                    <a:pt x="61353" y="79578"/>
                  </a:lnTo>
                  <a:lnTo>
                    <a:pt x="69710" y="85636"/>
                  </a:lnTo>
                  <a:lnTo>
                    <a:pt x="78143" y="91325"/>
                  </a:lnTo>
                  <a:lnTo>
                    <a:pt x="86614" y="96659"/>
                  </a:lnTo>
                  <a:lnTo>
                    <a:pt x="95034" y="101638"/>
                  </a:lnTo>
                  <a:lnTo>
                    <a:pt x="116281" y="98171"/>
                  </a:lnTo>
                  <a:lnTo>
                    <a:pt x="153289" y="82892"/>
                  </a:lnTo>
                  <a:lnTo>
                    <a:pt x="173723" y="79425"/>
                  </a:lnTo>
                  <a:lnTo>
                    <a:pt x="194208" y="82892"/>
                  </a:lnTo>
                  <a:lnTo>
                    <a:pt x="231444" y="98171"/>
                  </a:lnTo>
                  <a:lnTo>
                    <a:pt x="252742" y="101638"/>
                  </a:lnTo>
                  <a:lnTo>
                    <a:pt x="261162" y="96659"/>
                  </a:lnTo>
                  <a:lnTo>
                    <a:pt x="269633" y="91325"/>
                  </a:lnTo>
                  <a:lnTo>
                    <a:pt x="278066" y="85636"/>
                  </a:lnTo>
                  <a:lnTo>
                    <a:pt x="286423" y="79578"/>
                  </a:lnTo>
                  <a:close/>
                </a:path>
                <a:path w="347980" h="102234">
                  <a:moveTo>
                    <a:pt x="347776" y="8407"/>
                  </a:moveTo>
                  <a:lnTo>
                    <a:pt x="328917" y="17538"/>
                  </a:lnTo>
                  <a:lnTo>
                    <a:pt x="312204" y="23329"/>
                  </a:lnTo>
                  <a:lnTo>
                    <a:pt x="297319" y="26365"/>
                  </a:lnTo>
                  <a:lnTo>
                    <a:pt x="283883" y="27241"/>
                  </a:lnTo>
                  <a:lnTo>
                    <a:pt x="259562" y="22987"/>
                  </a:lnTo>
                  <a:lnTo>
                    <a:pt x="235877" y="13627"/>
                  </a:lnTo>
                  <a:lnTo>
                    <a:pt x="208661" y="4267"/>
                  </a:lnTo>
                  <a:lnTo>
                    <a:pt x="173723" y="0"/>
                  </a:lnTo>
                  <a:lnTo>
                    <a:pt x="138823" y="4267"/>
                  </a:lnTo>
                  <a:lnTo>
                    <a:pt x="111721" y="13627"/>
                  </a:lnTo>
                  <a:lnTo>
                    <a:pt x="88150" y="22987"/>
                  </a:lnTo>
                  <a:lnTo>
                    <a:pt x="63893" y="27241"/>
                  </a:lnTo>
                  <a:lnTo>
                    <a:pt x="50457" y="26365"/>
                  </a:lnTo>
                  <a:lnTo>
                    <a:pt x="35560" y="23329"/>
                  </a:lnTo>
                  <a:lnTo>
                    <a:pt x="18859" y="17538"/>
                  </a:lnTo>
                  <a:lnTo>
                    <a:pt x="0" y="8407"/>
                  </a:lnTo>
                  <a:lnTo>
                    <a:pt x="5765" y="19113"/>
                  </a:lnTo>
                  <a:lnTo>
                    <a:pt x="36258" y="51117"/>
                  </a:lnTo>
                  <a:lnTo>
                    <a:pt x="62039" y="54533"/>
                  </a:lnTo>
                  <a:lnTo>
                    <a:pt x="90017" y="50266"/>
                  </a:lnTo>
                  <a:lnTo>
                    <a:pt x="116052" y="40843"/>
                  </a:lnTo>
                  <a:lnTo>
                    <a:pt x="142989" y="31432"/>
                  </a:lnTo>
                  <a:lnTo>
                    <a:pt x="173723" y="27152"/>
                  </a:lnTo>
                  <a:lnTo>
                    <a:pt x="204495" y="31432"/>
                  </a:lnTo>
                  <a:lnTo>
                    <a:pt x="231559" y="40843"/>
                  </a:lnTo>
                  <a:lnTo>
                    <a:pt x="257695" y="50266"/>
                  </a:lnTo>
                  <a:lnTo>
                    <a:pt x="285737" y="54533"/>
                  </a:lnTo>
                  <a:lnTo>
                    <a:pt x="328472" y="39141"/>
                  </a:lnTo>
                  <a:lnTo>
                    <a:pt x="342011" y="19113"/>
                  </a:lnTo>
                  <a:lnTo>
                    <a:pt x="347776" y="8407"/>
                  </a:lnTo>
                  <a:close/>
                </a:path>
              </a:pathLst>
            </a:custGeom>
            <a:solidFill>
              <a:srgbClr val="C8CDCD"/>
            </a:solidFill>
          </p:spPr>
          <p:txBody>
            <a:bodyPr wrap="square" lIns="0" tIns="0" rIns="0" bIns="0" rtlCol="0"/>
            <a:lstStyle/>
            <a:p>
              <a:endParaRPr/>
            </a:p>
          </p:txBody>
        </p:sp>
        <p:sp>
          <p:nvSpPr>
            <p:cNvPr id="9" name="object 9"/>
            <p:cNvSpPr/>
            <p:nvPr/>
          </p:nvSpPr>
          <p:spPr>
            <a:xfrm>
              <a:off x="13730902" y="9406677"/>
              <a:ext cx="367080" cy="207732"/>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10"/>
            <p:cNvSpPr/>
            <p:nvPr/>
          </p:nvSpPr>
          <p:spPr>
            <a:xfrm>
              <a:off x="13788922" y="9478327"/>
              <a:ext cx="284480" cy="269875"/>
            </a:xfrm>
            <a:custGeom>
              <a:avLst/>
              <a:gdLst/>
              <a:ahLst/>
              <a:cxnLst/>
              <a:rect l="l" t="t" r="r" b="b"/>
              <a:pathLst>
                <a:path w="284480" h="269875">
                  <a:moveTo>
                    <a:pt x="284124" y="194322"/>
                  </a:moveTo>
                  <a:lnTo>
                    <a:pt x="184911" y="194322"/>
                  </a:lnTo>
                  <a:lnTo>
                    <a:pt x="184911" y="269366"/>
                  </a:lnTo>
                  <a:lnTo>
                    <a:pt x="284124" y="269366"/>
                  </a:lnTo>
                  <a:lnTo>
                    <a:pt x="284124" y="245567"/>
                  </a:lnTo>
                  <a:lnTo>
                    <a:pt x="210477" y="245567"/>
                  </a:lnTo>
                  <a:lnTo>
                    <a:pt x="210477" y="200799"/>
                  </a:lnTo>
                  <a:lnTo>
                    <a:pt x="284124" y="200799"/>
                  </a:lnTo>
                  <a:lnTo>
                    <a:pt x="284124" y="194322"/>
                  </a:lnTo>
                  <a:close/>
                </a:path>
                <a:path w="284480" h="269875">
                  <a:moveTo>
                    <a:pt x="284124" y="200799"/>
                  </a:moveTo>
                  <a:lnTo>
                    <a:pt x="258559" y="200799"/>
                  </a:lnTo>
                  <a:lnTo>
                    <a:pt x="258559" y="245567"/>
                  </a:lnTo>
                  <a:lnTo>
                    <a:pt x="284124" y="245567"/>
                  </a:lnTo>
                  <a:lnTo>
                    <a:pt x="284124" y="200799"/>
                  </a:lnTo>
                  <a:close/>
                </a:path>
                <a:path w="284480" h="269875">
                  <a:moveTo>
                    <a:pt x="15151" y="0"/>
                  </a:moveTo>
                  <a:lnTo>
                    <a:pt x="5359" y="0"/>
                  </a:lnTo>
                  <a:lnTo>
                    <a:pt x="0" y="5359"/>
                  </a:lnTo>
                  <a:lnTo>
                    <a:pt x="0" y="15405"/>
                  </a:lnTo>
                  <a:lnTo>
                    <a:pt x="1460" y="18491"/>
                  </a:lnTo>
                  <a:lnTo>
                    <a:pt x="3784" y="20688"/>
                  </a:lnTo>
                  <a:lnTo>
                    <a:pt x="153403" y="161594"/>
                  </a:lnTo>
                  <a:lnTo>
                    <a:pt x="152463" y="164261"/>
                  </a:lnTo>
                  <a:lnTo>
                    <a:pt x="151917" y="167106"/>
                  </a:lnTo>
                  <a:lnTo>
                    <a:pt x="151917" y="170091"/>
                  </a:lnTo>
                  <a:lnTo>
                    <a:pt x="153914" y="179974"/>
                  </a:lnTo>
                  <a:lnTo>
                    <a:pt x="159359" y="188048"/>
                  </a:lnTo>
                  <a:lnTo>
                    <a:pt x="167433" y="193494"/>
                  </a:lnTo>
                  <a:lnTo>
                    <a:pt x="177317" y="195491"/>
                  </a:lnTo>
                  <a:lnTo>
                    <a:pt x="179971" y="195491"/>
                  </a:lnTo>
                  <a:lnTo>
                    <a:pt x="182524" y="195084"/>
                  </a:lnTo>
                  <a:lnTo>
                    <a:pt x="184911" y="194322"/>
                  </a:lnTo>
                  <a:lnTo>
                    <a:pt x="284124" y="194322"/>
                  </a:lnTo>
                  <a:lnTo>
                    <a:pt x="284124" y="176999"/>
                  </a:lnTo>
                  <a:lnTo>
                    <a:pt x="201739" y="176999"/>
                  </a:lnTo>
                  <a:lnTo>
                    <a:pt x="202361" y="174802"/>
                  </a:lnTo>
                  <a:lnTo>
                    <a:pt x="202717" y="172491"/>
                  </a:lnTo>
                  <a:lnTo>
                    <a:pt x="202717" y="170091"/>
                  </a:lnTo>
                  <a:lnTo>
                    <a:pt x="200720" y="160201"/>
                  </a:lnTo>
                  <a:lnTo>
                    <a:pt x="195275" y="152128"/>
                  </a:lnTo>
                  <a:lnTo>
                    <a:pt x="187201" y="146686"/>
                  </a:lnTo>
                  <a:lnTo>
                    <a:pt x="181154" y="145465"/>
                  </a:lnTo>
                  <a:lnTo>
                    <a:pt x="171208" y="145465"/>
                  </a:lnTo>
                  <a:lnTo>
                    <a:pt x="142976" y="118884"/>
                  </a:lnTo>
                  <a:lnTo>
                    <a:pt x="160444" y="102438"/>
                  </a:lnTo>
                  <a:lnTo>
                    <a:pt x="125514" y="102438"/>
                  </a:lnTo>
                  <a:lnTo>
                    <a:pt x="20206" y="3263"/>
                  </a:lnTo>
                  <a:lnTo>
                    <a:pt x="18034" y="1244"/>
                  </a:lnTo>
                  <a:lnTo>
                    <a:pt x="15151" y="0"/>
                  </a:lnTo>
                  <a:close/>
                </a:path>
                <a:path w="284480" h="269875">
                  <a:moveTo>
                    <a:pt x="177317" y="144691"/>
                  </a:moveTo>
                  <a:lnTo>
                    <a:pt x="175209" y="144691"/>
                  </a:lnTo>
                  <a:lnTo>
                    <a:pt x="173164" y="144983"/>
                  </a:lnTo>
                  <a:lnTo>
                    <a:pt x="171208" y="145465"/>
                  </a:lnTo>
                  <a:lnTo>
                    <a:pt x="181154" y="145465"/>
                  </a:lnTo>
                  <a:lnTo>
                    <a:pt x="177317" y="144691"/>
                  </a:lnTo>
                  <a:close/>
                </a:path>
                <a:path w="284480" h="269875">
                  <a:moveTo>
                    <a:pt x="245681" y="0"/>
                  </a:moveTo>
                  <a:lnTo>
                    <a:pt x="235889" y="0"/>
                  </a:lnTo>
                  <a:lnTo>
                    <a:pt x="233006" y="1244"/>
                  </a:lnTo>
                  <a:lnTo>
                    <a:pt x="230860" y="3263"/>
                  </a:lnTo>
                  <a:lnTo>
                    <a:pt x="125514" y="102438"/>
                  </a:lnTo>
                  <a:lnTo>
                    <a:pt x="160444" y="102438"/>
                  </a:lnTo>
                  <a:lnTo>
                    <a:pt x="247269" y="20688"/>
                  </a:lnTo>
                  <a:lnTo>
                    <a:pt x="249580" y="18491"/>
                  </a:lnTo>
                  <a:lnTo>
                    <a:pt x="251040" y="15405"/>
                  </a:lnTo>
                  <a:lnTo>
                    <a:pt x="251040" y="5359"/>
                  </a:lnTo>
                  <a:lnTo>
                    <a:pt x="245681" y="0"/>
                  </a:lnTo>
                  <a:close/>
                </a:path>
                <a:path w="284480" h="269875">
                  <a:moveTo>
                    <a:pt x="20193" y="3251"/>
                  </a:moveTo>
                  <a:close/>
                </a:path>
                <a:path w="284480" h="269875">
                  <a:moveTo>
                    <a:pt x="230847" y="3251"/>
                  </a:moveTo>
                  <a:close/>
                </a:path>
              </a:pathLst>
            </a:custGeom>
            <a:solidFill>
              <a:srgbClr val="D2BE97"/>
            </a:solidFill>
          </p:spPr>
          <p:txBody>
            <a:bodyPr wrap="square" lIns="0" tIns="0" rIns="0" bIns="0" rtlCol="0"/>
            <a:lstStyle/>
            <a:p>
              <a:endParaRPr/>
            </a:p>
          </p:txBody>
        </p:sp>
        <p:sp>
          <p:nvSpPr>
            <p:cNvPr id="11" name="object 11"/>
            <p:cNvSpPr/>
            <p:nvPr/>
          </p:nvSpPr>
          <p:spPr>
            <a:xfrm>
              <a:off x="13755839" y="9608248"/>
              <a:ext cx="146875" cy="139445"/>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12"/>
            <p:cNvSpPr/>
            <p:nvPr/>
          </p:nvSpPr>
          <p:spPr>
            <a:xfrm>
              <a:off x="15631731" y="9456276"/>
              <a:ext cx="182740" cy="186309"/>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3"/>
            <p:cNvSpPr/>
            <p:nvPr/>
          </p:nvSpPr>
          <p:spPr>
            <a:xfrm>
              <a:off x="14555334" y="9456268"/>
              <a:ext cx="264160" cy="186690"/>
            </a:xfrm>
            <a:custGeom>
              <a:avLst/>
              <a:gdLst/>
              <a:ahLst/>
              <a:cxnLst/>
              <a:rect l="l" t="t" r="r" b="b"/>
              <a:pathLst>
                <a:path w="264159" h="186690">
                  <a:moveTo>
                    <a:pt x="261112" y="0"/>
                  </a:moveTo>
                  <a:lnTo>
                    <a:pt x="134772" y="0"/>
                  </a:lnTo>
                  <a:lnTo>
                    <a:pt x="121459" y="294"/>
                  </a:lnTo>
                  <a:lnTo>
                    <a:pt x="83197" y="10274"/>
                  </a:lnTo>
                  <a:lnTo>
                    <a:pt x="47257" y="52799"/>
                  </a:lnTo>
                  <a:lnTo>
                    <a:pt x="0" y="179832"/>
                  </a:lnTo>
                  <a:lnTo>
                    <a:pt x="279" y="181965"/>
                  </a:lnTo>
                  <a:lnTo>
                    <a:pt x="2628" y="185305"/>
                  </a:lnTo>
                  <a:lnTo>
                    <a:pt x="4546" y="186321"/>
                  </a:lnTo>
                  <a:lnTo>
                    <a:pt x="37109" y="186321"/>
                  </a:lnTo>
                  <a:lnTo>
                    <a:pt x="39458" y="184670"/>
                  </a:lnTo>
                  <a:lnTo>
                    <a:pt x="79108" y="75958"/>
                  </a:lnTo>
                  <a:lnTo>
                    <a:pt x="84448" y="63514"/>
                  </a:lnTo>
                  <a:lnTo>
                    <a:pt x="114672" y="37427"/>
                  </a:lnTo>
                  <a:lnTo>
                    <a:pt x="261112" y="35293"/>
                  </a:lnTo>
                  <a:lnTo>
                    <a:pt x="263906" y="32486"/>
                  </a:lnTo>
                  <a:lnTo>
                    <a:pt x="263906" y="2794"/>
                  </a:lnTo>
                  <a:lnTo>
                    <a:pt x="261112" y="0"/>
                  </a:lnTo>
                  <a:close/>
                </a:path>
              </a:pathLst>
            </a:custGeom>
            <a:solidFill>
              <a:srgbClr val="FFFFFF"/>
            </a:solidFill>
          </p:spPr>
          <p:txBody>
            <a:bodyPr wrap="square" lIns="0" tIns="0" rIns="0" bIns="0" rtlCol="0"/>
            <a:lstStyle/>
            <a:p>
              <a:endParaRPr/>
            </a:p>
          </p:txBody>
        </p:sp>
        <p:sp>
          <p:nvSpPr>
            <p:cNvPr id="14" name="object 14"/>
            <p:cNvSpPr/>
            <p:nvPr/>
          </p:nvSpPr>
          <p:spPr>
            <a:xfrm>
              <a:off x="14688025" y="9531762"/>
              <a:ext cx="131216" cy="110820"/>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5437287" y="9531762"/>
              <a:ext cx="153327" cy="110820"/>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6" name="object 16"/>
            <p:cNvSpPr/>
            <p:nvPr/>
          </p:nvSpPr>
          <p:spPr>
            <a:xfrm>
              <a:off x="14323632" y="9456267"/>
              <a:ext cx="1267460" cy="186690"/>
            </a:xfrm>
            <a:custGeom>
              <a:avLst/>
              <a:gdLst/>
              <a:ahLst/>
              <a:cxnLst/>
              <a:rect l="l" t="t" r="r" b="b"/>
              <a:pathLst>
                <a:path w="1267459" h="186690">
                  <a:moveTo>
                    <a:pt x="38354" y="77901"/>
                  </a:moveTo>
                  <a:lnTo>
                    <a:pt x="35560" y="75107"/>
                  </a:lnTo>
                  <a:lnTo>
                    <a:pt x="6248" y="75107"/>
                  </a:lnTo>
                  <a:lnTo>
                    <a:pt x="2794" y="75107"/>
                  </a:lnTo>
                  <a:lnTo>
                    <a:pt x="0" y="77901"/>
                  </a:lnTo>
                  <a:lnTo>
                    <a:pt x="0" y="183616"/>
                  </a:lnTo>
                  <a:lnTo>
                    <a:pt x="2794" y="186423"/>
                  </a:lnTo>
                  <a:lnTo>
                    <a:pt x="35560" y="186423"/>
                  </a:lnTo>
                  <a:lnTo>
                    <a:pt x="38354" y="183616"/>
                  </a:lnTo>
                  <a:lnTo>
                    <a:pt x="38354" y="77901"/>
                  </a:lnTo>
                  <a:close/>
                </a:path>
                <a:path w="1267459" h="186690">
                  <a:moveTo>
                    <a:pt x="207149" y="2781"/>
                  </a:moveTo>
                  <a:lnTo>
                    <a:pt x="204368" y="0"/>
                  </a:lnTo>
                  <a:lnTo>
                    <a:pt x="171602" y="0"/>
                  </a:lnTo>
                  <a:lnTo>
                    <a:pt x="168808" y="2781"/>
                  </a:lnTo>
                  <a:lnTo>
                    <a:pt x="168808" y="148450"/>
                  </a:lnTo>
                  <a:lnTo>
                    <a:pt x="137668" y="120192"/>
                  </a:lnTo>
                  <a:lnTo>
                    <a:pt x="109550" y="61087"/>
                  </a:lnTo>
                  <a:lnTo>
                    <a:pt x="92379" y="31470"/>
                  </a:lnTo>
                  <a:lnTo>
                    <a:pt x="76073" y="13436"/>
                  </a:lnTo>
                  <a:lnTo>
                    <a:pt x="59245" y="4089"/>
                  </a:lnTo>
                  <a:lnTo>
                    <a:pt x="40513" y="558"/>
                  </a:lnTo>
                  <a:lnTo>
                    <a:pt x="33172" y="0"/>
                  </a:lnTo>
                  <a:lnTo>
                    <a:pt x="2806" y="0"/>
                  </a:lnTo>
                  <a:lnTo>
                    <a:pt x="12" y="2781"/>
                  </a:lnTo>
                  <a:lnTo>
                    <a:pt x="12" y="33197"/>
                  </a:lnTo>
                  <a:lnTo>
                    <a:pt x="2806" y="35991"/>
                  </a:lnTo>
                  <a:lnTo>
                    <a:pt x="15138" y="35991"/>
                  </a:lnTo>
                  <a:lnTo>
                    <a:pt x="31407" y="36664"/>
                  </a:lnTo>
                  <a:lnTo>
                    <a:pt x="69240" y="66230"/>
                  </a:lnTo>
                  <a:lnTo>
                    <a:pt x="97256" y="125196"/>
                  </a:lnTo>
                  <a:lnTo>
                    <a:pt x="115709" y="156603"/>
                  </a:lnTo>
                  <a:lnTo>
                    <a:pt x="133451" y="175221"/>
                  </a:lnTo>
                  <a:lnTo>
                    <a:pt x="151955" y="184137"/>
                  </a:lnTo>
                  <a:lnTo>
                    <a:pt x="172720" y="186423"/>
                  </a:lnTo>
                  <a:lnTo>
                    <a:pt x="204368" y="186423"/>
                  </a:lnTo>
                  <a:lnTo>
                    <a:pt x="207149" y="183616"/>
                  </a:lnTo>
                  <a:lnTo>
                    <a:pt x="207149" y="148450"/>
                  </a:lnTo>
                  <a:lnTo>
                    <a:pt x="207149" y="2781"/>
                  </a:lnTo>
                  <a:close/>
                </a:path>
                <a:path w="1267459" h="186690">
                  <a:moveTo>
                    <a:pt x="711873" y="131724"/>
                  </a:moveTo>
                  <a:lnTo>
                    <a:pt x="689927" y="89636"/>
                  </a:lnTo>
                  <a:lnTo>
                    <a:pt x="597827" y="68961"/>
                  </a:lnTo>
                  <a:lnTo>
                    <a:pt x="589559" y="67652"/>
                  </a:lnTo>
                  <a:lnTo>
                    <a:pt x="579564" y="65125"/>
                  </a:lnTo>
                  <a:lnTo>
                    <a:pt x="572071" y="61341"/>
                  </a:lnTo>
                  <a:lnTo>
                    <a:pt x="567385" y="56489"/>
                  </a:lnTo>
                  <a:lnTo>
                    <a:pt x="565759" y="50774"/>
                  </a:lnTo>
                  <a:lnTo>
                    <a:pt x="566381" y="42583"/>
                  </a:lnTo>
                  <a:lnTo>
                    <a:pt x="573239" y="34988"/>
                  </a:lnTo>
                  <a:lnTo>
                    <a:pt x="687324" y="34988"/>
                  </a:lnTo>
                  <a:lnTo>
                    <a:pt x="690143" y="32181"/>
                  </a:lnTo>
                  <a:lnTo>
                    <a:pt x="690143" y="2806"/>
                  </a:lnTo>
                  <a:lnTo>
                    <a:pt x="687324" y="12"/>
                  </a:lnTo>
                  <a:lnTo>
                    <a:pt x="584822" y="12"/>
                  </a:lnTo>
                  <a:lnTo>
                    <a:pt x="574446" y="914"/>
                  </a:lnTo>
                  <a:lnTo>
                    <a:pt x="540969" y="21018"/>
                  </a:lnTo>
                  <a:lnTo>
                    <a:pt x="530771" y="50634"/>
                  </a:lnTo>
                  <a:lnTo>
                    <a:pt x="533590" y="66548"/>
                  </a:lnTo>
                  <a:lnTo>
                    <a:pt x="542683" y="81800"/>
                  </a:lnTo>
                  <a:lnTo>
                    <a:pt x="559130" y="94348"/>
                  </a:lnTo>
                  <a:lnTo>
                    <a:pt x="583971" y="102184"/>
                  </a:lnTo>
                  <a:lnTo>
                    <a:pt x="652322" y="111569"/>
                  </a:lnTo>
                  <a:lnTo>
                    <a:pt x="663816" y="114655"/>
                  </a:lnTo>
                  <a:lnTo>
                    <a:pt x="671410" y="119659"/>
                  </a:lnTo>
                  <a:lnTo>
                    <a:pt x="675614" y="125679"/>
                  </a:lnTo>
                  <a:lnTo>
                    <a:pt x="676897" y="131800"/>
                  </a:lnTo>
                  <a:lnTo>
                    <a:pt x="676871" y="132918"/>
                  </a:lnTo>
                  <a:lnTo>
                    <a:pt x="674662" y="139649"/>
                  </a:lnTo>
                  <a:lnTo>
                    <a:pt x="668845" y="145580"/>
                  </a:lnTo>
                  <a:lnTo>
                    <a:pt x="659282" y="149783"/>
                  </a:lnTo>
                  <a:lnTo>
                    <a:pt x="645820" y="151396"/>
                  </a:lnTo>
                  <a:lnTo>
                    <a:pt x="542366" y="151396"/>
                  </a:lnTo>
                  <a:lnTo>
                    <a:pt x="539559" y="154190"/>
                  </a:lnTo>
                  <a:lnTo>
                    <a:pt x="539559" y="183565"/>
                  </a:lnTo>
                  <a:lnTo>
                    <a:pt x="542366" y="186372"/>
                  </a:lnTo>
                  <a:lnTo>
                    <a:pt x="645820" y="186372"/>
                  </a:lnTo>
                  <a:lnTo>
                    <a:pt x="659231" y="185432"/>
                  </a:lnTo>
                  <a:lnTo>
                    <a:pt x="700112" y="164084"/>
                  </a:lnTo>
                  <a:lnTo>
                    <a:pt x="711796" y="134975"/>
                  </a:lnTo>
                  <a:lnTo>
                    <a:pt x="711873" y="131724"/>
                  </a:lnTo>
                  <a:close/>
                </a:path>
                <a:path w="1267459" h="186690">
                  <a:moveTo>
                    <a:pt x="829030" y="70065"/>
                  </a:moveTo>
                  <a:lnTo>
                    <a:pt x="826211" y="67259"/>
                  </a:lnTo>
                  <a:lnTo>
                    <a:pt x="796188" y="67259"/>
                  </a:lnTo>
                  <a:lnTo>
                    <a:pt x="792734" y="67259"/>
                  </a:lnTo>
                  <a:lnTo>
                    <a:pt x="789940" y="70065"/>
                  </a:lnTo>
                  <a:lnTo>
                    <a:pt x="789940" y="183578"/>
                  </a:lnTo>
                  <a:lnTo>
                    <a:pt x="792734" y="186385"/>
                  </a:lnTo>
                  <a:lnTo>
                    <a:pt x="826211" y="186385"/>
                  </a:lnTo>
                  <a:lnTo>
                    <a:pt x="829030" y="183578"/>
                  </a:lnTo>
                  <a:lnTo>
                    <a:pt x="829030" y="70065"/>
                  </a:lnTo>
                  <a:close/>
                </a:path>
                <a:path w="1267459" h="186690">
                  <a:moveTo>
                    <a:pt x="968603" y="100838"/>
                  </a:moveTo>
                  <a:lnTo>
                    <a:pt x="943876" y="49034"/>
                  </a:lnTo>
                  <a:lnTo>
                    <a:pt x="905129" y="6121"/>
                  </a:lnTo>
                  <a:lnTo>
                    <a:pt x="856818" y="12"/>
                  </a:lnTo>
                  <a:lnTo>
                    <a:pt x="727049" y="12"/>
                  </a:lnTo>
                  <a:lnTo>
                    <a:pt x="723569" y="12"/>
                  </a:lnTo>
                  <a:lnTo>
                    <a:pt x="720775" y="2806"/>
                  </a:lnTo>
                  <a:lnTo>
                    <a:pt x="720775" y="32512"/>
                  </a:lnTo>
                  <a:lnTo>
                    <a:pt x="723569" y="35331"/>
                  </a:lnTo>
                  <a:lnTo>
                    <a:pt x="864781" y="35331"/>
                  </a:lnTo>
                  <a:lnTo>
                    <a:pt x="880529" y="37363"/>
                  </a:lnTo>
                  <a:lnTo>
                    <a:pt x="892556" y="43294"/>
                  </a:lnTo>
                  <a:lnTo>
                    <a:pt x="902081" y="52844"/>
                  </a:lnTo>
                  <a:lnTo>
                    <a:pt x="910310" y="65709"/>
                  </a:lnTo>
                  <a:lnTo>
                    <a:pt x="943813" y="136080"/>
                  </a:lnTo>
                  <a:lnTo>
                    <a:pt x="946035" y="137464"/>
                  </a:lnTo>
                  <a:lnTo>
                    <a:pt x="950874" y="137452"/>
                  </a:lnTo>
                  <a:lnTo>
                    <a:pt x="953071" y="136055"/>
                  </a:lnTo>
                  <a:lnTo>
                    <a:pt x="968603" y="102781"/>
                  </a:lnTo>
                  <a:lnTo>
                    <a:pt x="968603" y="100838"/>
                  </a:lnTo>
                  <a:close/>
                </a:path>
                <a:path w="1267459" h="186690">
                  <a:moveTo>
                    <a:pt x="1090028" y="6972"/>
                  </a:moveTo>
                  <a:lnTo>
                    <a:pt x="1089875" y="4711"/>
                  </a:lnTo>
                  <a:lnTo>
                    <a:pt x="1087564" y="1092"/>
                  </a:lnTo>
                  <a:lnTo>
                    <a:pt x="1085596" y="12"/>
                  </a:lnTo>
                  <a:lnTo>
                    <a:pt x="1055433" y="12"/>
                  </a:lnTo>
                  <a:lnTo>
                    <a:pt x="1052995" y="12"/>
                  </a:lnTo>
                  <a:lnTo>
                    <a:pt x="1050810" y="1409"/>
                  </a:lnTo>
                  <a:lnTo>
                    <a:pt x="967752" y="179412"/>
                  </a:lnTo>
                  <a:lnTo>
                    <a:pt x="967905" y="181698"/>
                  </a:lnTo>
                  <a:lnTo>
                    <a:pt x="970191" y="185305"/>
                  </a:lnTo>
                  <a:lnTo>
                    <a:pt x="972185" y="186397"/>
                  </a:lnTo>
                  <a:lnTo>
                    <a:pt x="1004773" y="186397"/>
                  </a:lnTo>
                  <a:lnTo>
                    <a:pt x="1006995" y="184988"/>
                  </a:lnTo>
                  <a:lnTo>
                    <a:pt x="1090028" y="6972"/>
                  </a:lnTo>
                  <a:close/>
                </a:path>
                <a:path w="1267459" h="186690">
                  <a:moveTo>
                    <a:pt x="1267053" y="4597"/>
                  </a:moveTo>
                  <a:lnTo>
                    <a:pt x="1266367" y="3009"/>
                  </a:lnTo>
                  <a:lnTo>
                    <a:pt x="1264043" y="660"/>
                  </a:lnTo>
                  <a:lnTo>
                    <a:pt x="1262456" y="12"/>
                  </a:lnTo>
                  <a:lnTo>
                    <a:pt x="1260779" y="12"/>
                  </a:lnTo>
                  <a:lnTo>
                    <a:pt x="1116330" y="12"/>
                  </a:lnTo>
                  <a:lnTo>
                    <a:pt x="1113523" y="2819"/>
                  </a:lnTo>
                  <a:lnTo>
                    <a:pt x="1113523" y="30708"/>
                  </a:lnTo>
                  <a:lnTo>
                    <a:pt x="1114196" y="32308"/>
                  </a:lnTo>
                  <a:lnTo>
                    <a:pt x="1116533" y="34658"/>
                  </a:lnTo>
                  <a:lnTo>
                    <a:pt x="1118146" y="35318"/>
                  </a:lnTo>
                  <a:lnTo>
                    <a:pt x="1264234" y="35306"/>
                  </a:lnTo>
                  <a:lnTo>
                    <a:pt x="1267053" y="32499"/>
                  </a:lnTo>
                  <a:lnTo>
                    <a:pt x="1267053" y="4597"/>
                  </a:lnTo>
                  <a:close/>
                </a:path>
              </a:pathLst>
            </a:custGeom>
            <a:solidFill>
              <a:srgbClr val="FFFFFF"/>
            </a:solidFill>
          </p:spPr>
          <p:txBody>
            <a:bodyPr wrap="square" lIns="0" tIns="0" rIns="0" bIns="0" rtlCol="0"/>
            <a:lstStyle/>
            <a:p>
              <a:endParaRPr/>
            </a:p>
          </p:txBody>
        </p:sp>
      </p:grpSp>
    </p:spTree>
    <p:extLst>
      <p:ext uri="{BB962C8B-B14F-4D97-AF65-F5344CB8AC3E}">
        <p14:creationId xmlns:p14="http://schemas.microsoft.com/office/powerpoint/2010/main" val="2304044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03335" y="286096"/>
            <a:ext cx="10614603" cy="566822"/>
          </a:xfrm>
          <a:prstGeom prst="rect">
            <a:avLst/>
          </a:prstGeom>
        </p:spPr>
        <p:txBody>
          <a:bodyPr vert="horz" wrap="square" lIns="0" tIns="12700" rIns="0" bIns="0" rtlCol="0">
            <a:spAutoFit/>
          </a:bodyPr>
          <a:lstStyle/>
          <a:p>
            <a:pPr marL="12700">
              <a:lnSpc>
                <a:spcPct val="100000"/>
              </a:lnSpc>
              <a:spcBef>
                <a:spcPts val="100"/>
              </a:spcBef>
            </a:pPr>
            <a:r>
              <a:rPr lang="da-DK" spc="125" dirty="0"/>
              <a:t>SAMMENFATNING: EKSEMPLER  </a:t>
            </a:r>
            <a:endParaRPr spc="125" dirty="0"/>
          </a:p>
        </p:txBody>
      </p:sp>
      <p:grpSp>
        <p:nvGrpSpPr>
          <p:cNvPr id="4" name="object 4"/>
          <p:cNvGrpSpPr/>
          <p:nvPr/>
        </p:nvGrpSpPr>
        <p:grpSpPr>
          <a:xfrm>
            <a:off x="0" y="9080004"/>
            <a:ext cx="16256000" cy="1080135"/>
            <a:chOff x="0" y="9080004"/>
            <a:chExt cx="16256000" cy="1080135"/>
          </a:xfrm>
        </p:grpSpPr>
        <p:sp>
          <p:nvSpPr>
            <p:cNvPr id="5" name="object 5"/>
            <p:cNvSpPr/>
            <p:nvPr/>
          </p:nvSpPr>
          <p:spPr>
            <a:xfrm>
              <a:off x="0" y="9080004"/>
              <a:ext cx="16256000" cy="1080135"/>
            </a:xfrm>
            <a:custGeom>
              <a:avLst/>
              <a:gdLst/>
              <a:ahLst/>
              <a:cxnLst/>
              <a:rect l="l" t="t" r="r" b="b"/>
              <a:pathLst>
                <a:path w="16256000" h="1080134">
                  <a:moveTo>
                    <a:pt x="16256000" y="0"/>
                  </a:moveTo>
                  <a:lnTo>
                    <a:pt x="0" y="0"/>
                  </a:lnTo>
                  <a:lnTo>
                    <a:pt x="0" y="1079995"/>
                  </a:lnTo>
                  <a:lnTo>
                    <a:pt x="16256000" y="1079995"/>
                  </a:lnTo>
                  <a:lnTo>
                    <a:pt x="16256000" y="0"/>
                  </a:lnTo>
                  <a:close/>
                </a:path>
              </a:pathLst>
            </a:custGeom>
            <a:solidFill>
              <a:srgbClr val="73AEDE"/>
            </a:solidFill>
          </p:spPr>
          <p:txBody>
            <a:bodyPr wrap="square" lIns="0" tIns="0" rIns="0" bIns="0" rtlCol="0"/>
            <a:lstStyle/>
            <a:p>
              <a:endParaRPr/>
            </a:p>
          </p:txBody>
        </p:sp>
        <p:sp>
          <p:nvSpPr>
            <p:cNvPr id="6" name="object 6"/>
            <p:cNvSpPr/>
            <p:nvPr/>
          </p:nvSpPr>
          <p:spPr>
            <a:xfrm>
              <a:off x="13694199" y="9373824"/>
              <a:ext cx="440690" cy="572770"/>
            </a:xfrm>
            <a:custGeom>
              <a:avLst/>
              <a:gdLst/>
              <a:ahLst/>
              <a:cxnLst/>
              <a:rect l="l" t="t" r="r" b="b"/>
              <a:pathLst>
                <a:path w="440690" h="572770">
                  <a:moveTo>
                    <a:pt x="440486" y="0"/>
                  </a:moveTo>
                  <a:lnTo>
                    <a:pt x="0" y="0"/>
                  </a:lnTo>
                  <a:lnTo>
                    <a:pt x="0" y="341337"/>
                  </a:lnTo>
                  <a:lnTo>
                    <a:pt x="7420" y="396616"/>
                  </a:lnTo>
                  <a:lnTo>
                    <a:pt x="27407" y="442759"/>
                  </a:lnTo>
                  <a:lnTo>
                    <a:pt x="56547" y="480567"/>
                  </a:lnTo>
                  <a:lnTo>
                    <a:pt x="91427" y="510840"/>
                  </a:lnTo>
                  <a:lnTo>
                    <a:pt x="128633" y="534376"/>
                  </a:lnTo>
                  <a:lnTo>
                    <a:pt x="164752" y="551976"/>
                  </a:lnTo>
                  <a:lnTo>
                    <a:pt x="220078" y="572566"/>
                  </a:lnTo>
                  <a:lnTo>
                    <a:pt x="243794" y="564440"/>
                  </a:lnTo>
                  <a:lnTo>
                    <a:pt x="244798" y="564045"/>
                  </a:lnTo>
                  <a:lnTo>
                    <a:pt x="220078" y="564045"/>
                  </a:lnTo>
                  <a:lnTo>
                    <a:pt x="189833" y="553739"/>
                  </a:lnTo>
                  <a:lnTo>
                    <a:pt x="152372" y="537624"/>
                  </a:lnTo>
                  <a:lnTo>
                    <a:pt x="112021" y="514941"/>
                  </a:lnTo>
                  <a:lnTo>
                    <a:pt x="73107" y="484933"/>
                  </a:lnTo>
                  <a:lnTo>
                    <a:pt x="39955" y="446842"/>
                  </a:lnTo>
                  <a:lnTo>
                    <a:pt x="16891" y="399911"/>
                  </a:lnTo>
                  <a:lnTo>
                    <a:pt x="8242" y="343382"/>
                  </a:lnTo>
                  <a:lnTo>
                    <a:pt x="8242" y="8242"/>
                  </a:lnTo>
                  <a:lnTo>
                    <a:pt x="440486" y="8242"/>
                  </a:lnTo>
                  <a:lnTo>
                    <a:pt x="440486" y="0"/>
                  </a:lnTo>
                  <a:close/>
                </a:path>
                <a:path w="440690" h="572770">
                  <a:moveTo>
                    <a:pt x="440486" y="8242"/>
                  </a:moveTo>
                  <a:lnTo>
                    <a:pt x="432244" y="8242"/>
                  </a:lnTo>
                  <a:lnTo>
                    <a:pt x="432244" y="343382"/>
                  </a:lnTo>
                  <a:lnTo>
                    <a:pt x="423558" y="399911"/>
                  </a:lnTo>
                  <a:lnTo>
                    <a:pt x="400403" y="446842"/>
                  </a:lnTo>
                  <a:lnTo>
                    <a:pt x="367137" y="484933"/>
                  </a:lnTo>
                  <a:lnTo>
                    <a:pt x="328115" y="514941"/>
                  </a:lnTo>
                  <a:lnTo>
                    <a:pt x="287694" y="537624"/>
                  </a:lnTo>
                  <a:lnTo>
                    <a:pt x="250229" y="553739"/>
                  </a:lnTo>
                  <a:lnTo>
                    <a:pt x="220078" y="564045"/>
                  </a:lnTo>
                  <a:lnTo>
                    <a:pt x="244798" y="564045"/>
                  </a:lnTo>
                  <a:lnTo>
                    <a:pt x="311618" y="534376"/>
                  </a:lnTo>
                  <a:lnTo>
                    <a:pt x="348883" y="510840"/>
                  </a:lnTo>
                  <a:lnTo>
                    <a:pt x="383822" y="480567"/>
                  </a:lnTo>
                  <a:lnTo>
                    <a:pt x="413014" y="442759"/>
                  </a:lnTo>
                  <a:lnTo>
                    <a:pt x="433039" y="396616"/>
                  </a:lnTo>
                  <a:lnTo>
                    <a:pt x="440474" y="341337"/>
                  </a:lnTo>
                  <a:lnTo>
                    <a:pt x="440486" y="8242"/>
                  </a:lnTo>
                  <a:close/>
                </a:path>
              </a:pathLst>
            </a:custGeom>
            <a:solidFill>
              <a:srgbClr val="FFFFFF"/>
            </a:solidFill>
          </p:spPr>
          <p:txBody>
            <a:bodyPr wrap="square" lIns="0" tIns="0" rIns="0" bIns="0" rtlCol="0"/>
            <a:lstStyle/>
            <a:p>
              <a:endParaRPr/>
            </a:p>
          </p:txBody>
        </p:sp>
        <p:sp>
          <p:nvSpPr>
            <p:cNvPr id="7" name="object 7"/>
            <p:cNvSpPr/>
            <p:nvPr/>
          </p:nvSpPr>
          <p:spPr>
            <a:xfrm>
              <a:off x="13702442" y="9382066"/>
              <a:ext cx="424180" cy="556260"/>
            </a:xfrm>
            <a:custGeom>
              <a:avLst/>
              <a:gdLst/>
              <a:ahLst/>
              <a:cxnLst/>
              <a:rect l="l" t="t" r="r" b="b"/>
              <a:pathLst>
                <a:path w="424180" h="556259">
                  <a:moveTo>
                    <a:pt x="424002" y="0"/>
                  </a:moveTo>
                  <a:lnTo>
                    <a:pt x="0" y="0"/>
                  </a:lnTo>
                  <a:lnTo>
                    <a:pt x="0" y="335140"/>
                  </a:lnTo>
                  <a:lnTo>
                    <a:pt x="8649" y="391669"/>
                  </a:lnTo>
                  <a:lnTo>
                    <a:pt x="31712" y="438600"/>
                  </a:lnTo>
                  <a:lnTo>
                    <a:pt x="64865" y="476691"/>
                  </a:lnTo>
                  <a:lnTo>
                    <a:pt x="103779" y="506699"/>
                  </a:lnTo>
                  <a:lnTo>
                    <a:pt x="144130" y="529382"/>
                  </a:lnTo>
                  <a:lnTo>
                    <a:pt x="181591" y="545497"/>
                  </a:lnTo>
                  <a:lnTo>
                    <a:pt x="211836" y="555802"/>
                  </a:lnTo>
                  <a:lnTo>
                    <a:pt x="241987" y="545497"/>
                  </a:lnTo>
                  <a:lnTo>
                    <a:pt x="279451" y="529382"/>
                  </a:lnTo>
                  <a:lnTo>
                    <a:pt x="319873" y="506699"/>
                  </a:lnTo>
                  <a:lnTo>
                    <a:pt x="358895" y="476691"/>
                  </a:lnTo>
                  <a:lnTo>
                    <a:pt x="392161" y="438600"/>
                  </a:lnTo>
                  <a:lnTo>
                    <a:pt x="415315" y="391669"/>
                  </a:lnTo>
                  <a:lnTo>
                    <a:pt x="424002" y="335140"/>
                  </a:lnTo>
                  <a:lnTo>
                    <a:pt x="424002" y="0"/>
                  </a:lnTo>
                  <a:close/>
                </a:path>
              </a:pathLst>
            </a:custGeom>
            <a:solidFill>
              <a:srgbClr val="004675"/>
            </a:solidFill>
          </p:spPr>
          <p:txBody>
            <a:bodyPr wrap="square" lIns="0" tIns="0" rIns="0" bIns="0" rtlCol="0"/>
            <a:lstStyle/>
            <a:p>
              <a:endParaRPr/>
            </a:p>
          </p:txBody>
        </p:sp>
        <p:sp>
          <p:nvSpPr>
            <p:cNvPr id="8" name="object 8"/>
            <p:cNvSpPr/>
            <p:nvPr/>
          </p:nvSpPr>
          <p:spPr>
            <a:xfrm>
              <a:off x="13740550" y="9783978"/>
              <a:ext cx="347980" cy="102235"/>
            </a:xfrm>
            <a:custGeom>
              <a:avLst/>
              <a:gdLst/>
              <a:ahLst/>
              <a:cxnLst/>
              <a:rect l="l" t="t" r="r" b="b"/>
              <a:pathLst>
                <a:path w="347980" h="102234">
                  <a:moveTo>
                    <a:pt x="286423" y="79578"/>
                  </a:moveTo>
                  <a:lnTo>
                    <a:pt x="254749" y="77800"/>
                  </a:lnTo>
                  <a:lnTo>
                    <a:pt x="228320" y="68110"/>
                  </a:lnTo>
                  <a:lnTo>
                    <a:pt x="202755" y="57315"/>
                  </a:lnTo>
                  <a:lnTo>
                    <a:pt x="173723" y="52197"/>
                  </a:lnTo>
                  <a:lnTo>
                    <a:pt x="144729" y="57315"/>
                  </a:lnTo>
                  <a:lnTo>
                    <a:pt x="119278" y="68110"/>
                  </a:lnTo>
                  <a:lnTo>
                    <a:pt x="92964" y="77800"/>
                  </a:lnTo>
                  <a:lnTo>
                    <a:pt x="61353" y="79578"/>
                  </a:lnTo>
                  <a:lnTo>
                    <a:pt x="69710" y="85636"/>
                  </a:lnTo>
                  <a:lnTo>
                    <a:pt x="78143" y="91325"/>
                  </a:lnTo>
                  <a:lnTo>
                    <a:pt x="86614" y="96659"/>
                  </a:lnTo>
                  <a:lnTo>
                    <a:pt x="95034" y="101638"/>
                  </a:lnTo>
                  <a:lnTo>
                    <a:pt x="116281" y="98171"/>
                  </a:lnTo>
                  <a:lnTo>
                    <a:pt x="153289" y="82892"/>
                  </a:lnTo>
                  <a:lnTo>
                    <a:pt x="173723" y="79425"/>
                  </a:lnTo>
                  <a:lnTo>
                    <a:pt x="194208" y="82892"/>
                  </a:lnTo>
                  <a:lnTo>
                    <a:pt x="231444" y="98171"/>
                  </a:lnTo>
                  <a:lnTo>
                    <a:pt x="252742" y="101638"/>
                  </a:lnTo>
                  <a:lnTo>
                    <a:pt x="261162" y="96659"/>
                  </a:lnTo>
                  <a:lnTo>
                    <a:pt x="269633" y="91325"/>
                  </a:lnTo>
                  <a:lnTo>
                    <a:pt x="278066" y="85636"/>
                  </a:lnTo>
                  <a:lnTo>
                    <a:pt x="286423" y="79578"/>
                  </a:lnTo>
                  <a:close/>
                </a:path>
                <a:path w="347980" h="102234">
                  <a:moveTo>
                    <a:pt x="347776" y="8407"/>
                  </a:moveTo>
                  <a:lnTo>
                    <a:pt x="328917" y="17538"/>
                  </a:lnTo>
                  <a:lnTo>
                    <a:pt x="312204" y="23329"/>
                  </a:lnTo>
                  <a:lnTo>
                    <a:pt x="297319" y="26365"/>
                  </a:lnTo>
                  <a:lnTo>
                    <a:pt x="283883" y="27241"/>
                  </a:lnTo>
                  <a:lnTo>
                    <a:pt x="259562" y="22987"/>
                  </a:lnTo>
                  <a:lnTo>
                    <a:pt x="235877" y="13627"/>
                  </a:lnTo>
                  <a:lnTo>
                    <a:pt x="208661" y="4267"/>
                  </a:lnTo>
                  <a:lnTo>
                    <a:pt x="173723" y="0"/>
                  </a:lnTo>
                  <a:lnTo>
                    <a:pt x="138823" y="4267"/>
                  </a:lnTo>
                  <a:lnTo>
                    <a:pt x="111721" y="13627"/>
                  </a:lnTo>
                  <a:lnTo>
                    <a:pt x="88150" y="22987"/>
                  </a:lnTo>
                  <a:lnTo>
                    <a:pt x="63893" y="27241"/>
                  </a:lnTo>
                  <a:lnTo>
                    <a:pt x="50457" y="26365"/>
                  </a:lnTo>
                  <a:lnTo>
                    <a:pt x="35560" y="23329"/>
                  </a:lnTo>
                  <a:lnTo>
                    <a:pt x="18859" y="17538"/>
                  </a:lnTo>
                  <a:lnTo>
                    <a:pt x="0" y="8407"/>
                  </a:lnTo>
                  <a:lnTo>
                    <a:pt x="5765" y="19113"/>
                  </a:lnTo>
                  <a:lnTo>
                    <a:pt x="36258" y="51117"/>
                  </a:lnTo>
                  <a:lnTo>
                    <a:pt x="62039" y="54533"/>
                  </a:lnTo>
                  <a:lnTo>
                    <a:pt x="90017" y="50266"/>
                  </a:lnTo>
                  <a:lnTo>
                    <a:pt x="116052" y="40843"/>
                  </a:lnTo>
                  <a:lnTo>
                    <a:pt x="142989" y="31432"/>
                  </a:lnTo>
                  <a:lnTo>
                    <a:pt x="173723" y="27152"/>
                  </a:lnTo>
                  <a:lnTo>
                    <a:pt x="204495" y="31432"/>
                  </a:lnTo>
                  <a:lnTo>
                    <a:pt x="231559" y="40843"/>
                  </a:lnTo>
                  <a:lnTo>
                    <a:pt x="257695" y="50266"/>
                  </a:lnTo>
                  <a:lnTo>
                    <a:pt x="285737" y="54533"/>
                  </a:lnTo>
                  <a:lnTo>
                    <a:pt x="328472" y="39141"/>
                  </a:lnTo>
                  <a:lnTo>
                    <a:pt x="342011" y="19113"/>
                  </a:lnTo>
                  <a:lnTo>
                    <a:pt x="347776" y="8407"/>
                  </a:lnTo>
                  <a:close/>
                </a:path>
              </a:pathLst>
            </a:custGeom>
            <a:solidFill>
              <a:srgbClr val="C8CDCD"/>
            </a:solidFill>
          </p:spPr>
          <p:txBody>
            <a:bodyPr wrap="square" lIns="0" tIns="0" rIns="0" bIns="0" rtlCol="0"/>
            <a:lstStyle/>
            <a:p>
              <a:endParaRPr/>
            </a:p>
          </p:txBody>
        </p:sp>
        <p:sp>
          <p:nvSpPr>
            <p:cNvPr id="9" name="object 9"/>
            <p:cNvSpPr/>
            <p:nvPr/>
          </p:nvSpPr>
          <p:spPr>
            <a:xfrm>
              <a:off x="13730902" y="9406677"/>
              <a:ext cx="367080" cy="20773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10"/>
            <p:cNvSpPr/>
            <p:nvPr/>
          </p:nvSpPr>
          <p:spPr>
            <a:xfrm>
              <a:off x="13788922" y="9478327"/>
              <a:ext cx="284480" cy="269875"/>
            </a:xfrm>
            <a:custGeom>
              <a:avLst/>
              <a:gdLst/>
              <a:ahLst/>
              <a:cxnLst/>
              <a:rect l="l" t="t" r="r" b="b"/>
              <a:pathLst>
                <a:path w="284480" h="269875">
                  <a:moveTo>
                    <a:pt x="284124" y="194322"/>
                  </a:moveTo>
                  <a:lnTo>
                    <a:pt x="184911" y="194322"/>
                  </a:lnTo>
                  <a:lnTo>
                    <a:pt x="184911" y="269366"/>
                  </a:lnTo>
                  <a:lnTo>
                    <a:pt x="284124" y="269366"/>
                  </a:lnTo>
                  <a:lnTo>
                    <a:pt x="284124" y="245567"/>
                  </a:lnTo>
                  <a:lnTo>
                    <a:pt x="210477" y="245567"/>
                  </a:lnTo>
                  <a:lnTo>
                    <a:pt x="210477" y="200799"/>
                  </a:lnTo>
                  <a:lnTo>
                    <a:pt x="284124" y="200799"/>
                  </a:lnTo>
                  <a:lnTo>
                    <a:pt x="284124" y="194322"/>
                  </a:lnTo>
                  <a:close/>
                </a:path>
                <a:path w="284480" h="269875">
                  <a:moveTo>
                    <a:pt x="284124" y="200799"/>
                  </a:moveTo>
                  <a:lnTo>
                    <a:pt x="258559" y="200799"/>
                  </a:lnTo>
                  <a:lnTo>
                    <a:pt x="258559" y="245567"/>
                  </a:lnTo>
                  <a:lnTo>
                    <a:pt x="284124" y="245567"/>
                  </a:lnTo>
                  <a:lnTo>
                    <a:pt x="284124" y="200799"/>
                  </a:lnTo>
                  <a:close/>
                </a:path>
                <a:path w="284480" h="269875">
                  <a:moveTo>
                    <a:pt x="15151" y="0"/>
                  </a:moveTo>
                  <a:lnTo>
                    <a:pt x="5359" y="0"/>
                  </a:lnTo>
                  <a:lnTo>
                    <a:pt x="0" y="5359"/>
                  </a:lnTo>
                  <a:lnTo>
                    <a:pt x="0" y="15405"/>
                  </a:lnTo>
                  <a:lnTo>
                    <a:pt x="1460" y="18491"/>
                  </a:lnTo>
                  <a:lnTo>
                    <a:pt x="3784" y="20688"/>
                  </a:lnTo>
                  <a:lnTo>
                    <a:pt x="153403" y="161594"/>
                  </a:lnTo>
                  <a:lnTo>
                    <a:pt x="152463" y="164261"/>
                  </a:lnTo>
                  <a:lnTo>
                    <a:pt x="151917" y="167106"/>
                  </a:lnTo>
                  <a:lnTo>
                    <a:pt x="151917" y="170091"/>
                  </a:lnTo>
                  <a:lnTo>
                    <a:pt x="153914" y="179974"/>
                  </a:lnTo>
                  <a:lnTo>
                    <a:pt x="159359" y="188048"/>
                  </a:lnTo>
                  <a:lnTo>
                    <a:pt x="167433" y="193494"/>
                  </a:lnTo>
                  <a:lnTo>
                    <a:pt x="177317" y="195491"/>
                  </a:lnTo>
                  <a:lnTo>
                    <a:pt x="179971" y="195491"/>
                  </a:lnTo>
                  <a:lnTo>
                    <a:pt x="182524" y="195084"/>
                  </a:lnTo>
                  <a:lnTo>
                    <a:pt x="184911" y="194322"/>
                  </a:lnTo>
                  <a:lnTo>
                    <a:pt x="284124" y="194322"/>
                  </a:lnTo>
                  <a:lnTo>
                    <a:pt x="284124" y="176999"/>
                  </a:lnTo>
                  <a:lnTo>
                    <a:pt x="201739" y="176999"/>
                  </a:lnTo>
                  <a:lnTo>
                    <a:pt x="202361" y="174802"/>
                  </a:lnTo>
                  <a:lnTo>
                    <a:pt x="202717" y="172491"/>
                  </a:lnTo>
                  <a:lnTo>
                    <a:pt x="202717" y="170091"/>
                  </a:lnTo>
                  <a:lnTo>
                    <a:pt x="200720" y="160201"/>
                  </a:lnTo>
                  <a:lnTo>
                    <a:pt x="195275" y="152128"/>
                  </a:lnTo>
                  <a:lnTo>
                    <a:pt x="187201" y="146686"/>
                  </a:lnTo>
                  <a:lnTo>
                    <a:pt x="181154" y="145465"/>
                  </a:lnTo>
                  <a:lnTo>
                    <a:pt x="171208" y="145465"/>
                  </a:lnTo>
                  <a:lnTo>
                    <a:pt x="142976" y="118884"/>
                  </a:lnTo>
                  <a:lnTo>
                    <a:pt x="160444" y="102438"/>
                  </a:lnTo>
                  <a:lnTo>
                    <a:pt x="125514" y="102438"/>
                  </a:lnTo>
                  <a:lnTo>
                    <a:pt x="20206" y="3263"/>
                  </a:lnTo>
                  <a:lnTo>
                    <a:pt x="18034" y="1244"/>
                  </a:lnTo>
                  <a:lnTo>
                    <a:pt x="15151" y="0"/>
                  </a:lnTo>
                  <a:close/>
                </a:path>
                <a:path w="284480" h="269875">
                  <a:moveTo>
                    <a:pt x="177317" y="144691"/>
                  </a:moveTo>
                  <a:lnTo>
                    <a:pt x="175209" y="144691"/>
                  </a:lnTo>
                  <a:lnTo>
                    <a:pt x="173164" y="144983"/>
                  </a:lnTo>
                  <a:lnTo>
                    <a:pt x="171208" y="145465"/>
                  </a:lnTo>
                  <a:lnTo>
                    <a:pt x="181154" y="145465"/>
                  </a:lnTo>
                  <a:lnTo>
                    <a:pt x="177317" y="144691"/>
                  </a:lnTo>
                  <a:close/>
                </a:path>
                <a:path w="284480" h="269875">
                  <a:moveTo>
                    <a:pt x="245681" y="0"/>
                  </a:moveTo>
                  <a:lnTo>
                    <a:pt x="235889" y="0"/>
                  </a:lnTo>
                  <a:lnTo>
                    <a:pt x="233006" y="1244"/>
                  </a:lnTo>
                  <a:lnTo>
                    <a:pt x="230860" y="3263"/>
                  </a:lnTo>
                  <a:lnTo>
                    <a:pt x="125514" y="102438"/>
                  </a:lnTo>
                  <a:lnTo>
                    <a:pt x="160444" y="102438"/>
                  </a:lnTo>
                  <a:lnTo>
                    <a:pt x="247269" y="20688"/>
                  </a:lnTo>
                  <a:lnTo>
                    <a:pt x="249580" y="18491"/>
                  </a:lnTo>
                  <a:lnTo>
                    <a:pt x="251040" y="15405"/>
                  </a:lnTo>
                  <a:lnTo>
                    <a:pt x="251040" y="5359"/>
                  </a:lnTo>
                  <a:lnTo>
                    <a:pt x="245681" y="0"/>
                  </a:lnTo>
                  <a:close/>
                </a:path>
                <a:path w="284480" h="269875">
                  <a:moveTo>
                    <a:pt x="20193" y="3251"/>
                  </a:moveTo>
                  <a:close/>
                </a:path>
                <a:path w="284480" h="269875">
                  <a:moveTo>
                    <a:pt x="230847" y="3251"/>
                  </a:moveTo>
                  <a:close/>
                </a:path>
              </a:pathLst>
            </a:custGeom>
            <a:solidFill>
              <a:srgbClr val="D2BE97"/>
            </a:solidFill>
          </p:spPr>
          <p:txBody>
            <a:bodyPr wrap="square" lIns="0" tIns="0" rIns="0" bIns="0" rtlCol="0"/>
            <a:lstStyle/>
            <a:p>
              <a:endParaRPr/>
            </a:p>
          </p:txBody>
        </p:sp>
        <p:sp>
          <p:nvSpPr>
            <p:cNvPr id="11" name="object 11"/>
            <p:cNvSpPr/>
            <p:nvPr/>
          </p:nvSpPr>
          <p:spPr>
            <a:xfrm>
              <a:off x="13755839" y="9608248"/>
              <a:ext cx="146875" cy="13944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12"/>
            <p:cNvSpPr/>
            <p:nvPr/>
          </p:nvSpPr>
          <p:spPr>
            <a:xfrm>
              <a:off x="15631731" y="9456276"/>
              <a:ext cx="182740" cy="18630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3"/>
            <p:cNvSpPr/>
            <p:nvPr/>
          </p:nvSpPr>
          <p:spPr>
            <a:xfrm>
              <a:off x="14555334" y="9456268"/>
              <a:ext cx="264160" cy="186690"/>
            </a:xfrm>
            <a:custGeom>
              <a:avLst/>
              <a:gdLst/>
              <a:ahLst/>
              <a:cxnLst/>
              <a:rect l="l" t="t" r="r" b="b"/>
              <a:pathLst>
                <a:path w="264159" h="186690">
                  <a:moveTo>
                    <a:pt x="261112" y="0"/>
                  </a:moveTo>
                  <a:lnTo>
                    <a:pt x="134772" y="0"/>
                  </a:lnTo>
                  <a:lnTo>
                    <a:pt x="121459" y="294"/>
                  </a:lnTo>
                  <a:lnTo>
                    <a:pt x="83197" y="10274"/>
                  </a:lnTo>
                  <a:lnTo>
                    <a:pt x="47257" y="52799"/>
                  </a:lnTo>
                  <a:lnTo>
                    <a:pt x="0" y="179832"/>
                  </a:lnTo>
                  <a:lnTo>
                    <a:pt x="279" y="181965"/>
                  </a:lnTo>
                  <a:lnTo>
                    <a:pt x="2628" y="185305"/>
                  </a:lnTo>
                  <a:lnTo>
                    <a:pt x="4546" y="186321"/>
                  </a:lnTo>
                  <a:lnTo>
                    <a:pt x="37109" y="186321"/>
                  </a:lnTo>
                  <a:lnTo>
                    <a:pt x="39458" y="184670"/>
                  </a:lnTo>
                  <a:lnTo>
                    <a:pt x="79108" y="75958"/>
                  </a:lnTo>
                  <a:lnTo>
                    <a:pt x="84448" y="63514"/>
                  </a:lnTo>
                  <a:lnTo>
                    <a:pt x="114672" y="37427"/>
                  </a:lnTo>
                  <a:lnTo>
                    <a:pt x="261112" y="35293"/>
                  </a:lnTo>
                  <a:lnTo>
                    <a:pt x="263906" y="32486"/>
                  </a:lnTo>
                  <a:lnTo>
                    <a:pt x="263906" y="2794"/>
                  </a:lnTo>
                  <a:lnTo>
                    <a:pt x="261112" y="0"/>
                  </a:lnTo>
                  <a:close/>
                </a:path>
              </a:pathLst>
            </a:custGeom>
            <a:solidFill>
              <a:srgbClr val="FFFFFF"/>
            </a:solidFill>
          </p:spPr>
          <p:txBody>
            <a:bodyPr wrap="square" lIns="0" tIns="0" rIns="0" bIns="0" rtlCol="0"/>
            <a:lstStyle/>
            <a:p>
              <a:endParaRPr/>
            </a:p>
          </p:txBody>
        </p:sp>
        <p:sp>
          <p:nvSpPr>
            <p:cNvPr id="14" name="object 14"/>
            <p:cNvSpPr/>
            <p:nvPr/>
          </p:nvSpPr>
          <p:spPr>
            <a:xfrm>
              <a:off x="14688025" y="9531762"/>
              <a:ext cx="131216" cy="11082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5437287" y="9531762"/>
              <a:ext cx="153327" cy="11082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6" name="object 16"/>
            <p:cNvSpPr/>
            <p:nvPr/>
          </p:nvSpPr>
          <p:spPr>
            <a:xfrm>
              <a:off x="14323632" y="9456267"/>
              <a:ext cx="1267460" cy="186690"/>
            </a:xfrm>
            <a:custGeom>
              <a:avLst/>
              <a:gdLst/>
              <a:ahLst/>
              <a:cxnLst/>
              <a:rect l="l" t="t" r="r" b="b"/>
              <a:pathLst>
                <a:path w="1267459" h="186690">
                  <a:moveTo>
                    <a:pt x="38354" y="77901"/>
                  </a:moveTo>
                  <a:lnTo>
                    <a:pt x="35560" y="75107"/>
                  </a:lnTo>
                  <a:lnTo>
                    <a:pt x="6248" y="75107"/>
                  </a:lnTo>
                  <a:lnTo>
                    <a:pt x="2794" y="75107"/>
                  </a:lnTo>
                  <a:lnTo>
                    <a:pt x="0" y="77901"/>
                  </a:lnTo>
                  <a:lnTo>
                    <a:pt x="0" y="183616"/>
                  </a:lnTo>
                  <a:lnTo>
                    <a:pt x="2794" y="186423"/>
                  </a:lnTo>
                  <a:lnTo>
                    <a:pt x="35560" y="186423"/>
                  </a:lnTo>
                  <a:lnTo>
                    <a:pt x="38354" y="183616"/>
                  </a:lnTo>
                  <a:lnTo>
                    <a:pt x="38354" y="77901"/>
                  </a:lnTo>
                  <a:close/>
                </a:path>
                <a:path w="1267459" h="186690">
                  <a:moveTo>
                    <a:pt x="207149" y="2781"/>
                  </a:moveTo>
                  <a:lnTo>
                    <a:pt x="204368" y="0"/>
                  </a:lnTo>
                  <a:lnTo>
                    <a:pt x="171602" y="0"/>
                  </a:lnTo>
                  <a:lnTo>
                    <a:pt x="168808" y="2781"/>
                  </a:lnTo>
                  <a:lnTo>
                    <a:pt x="168808" y="148450"/>
                  </a:lnTo>
                  <a:lnTo>
                    <a:pt x="137668" y="120192"/>
                  </a:lnTo>
                  <a:lnTo>
                    <a:pt x="109550" y="61087"/>
                  </a:lnTo>
                  <a:lnTo>
                    <a:pt x="92379" y="31470"/>
                  </a:lnTo>
                  <a:lnTo>
                    <a:pt x="76073" y="13436"/>
                  </a:lnTo>
                  <a:lnTo>
                    <a:pt x="59245" y="4089"/>
                  </a:lnTo>
                  <a:lnTo>
                    <a:pt x="40513" y="558"/>
                  </a:lnTo>
                  <a:lnTo>
                    <a:pt x="33172" y="0"/>
                  </a:lnTo>
                  <a:lnTo>
                    <a:pt x="2806" y="0"/>
                  </a:lnTo>
                  <a:lnTo>
                    <a:pt x="12" y="2781"/>
                  </a:lnTo>
                  <a:lnTo>
                    <a:pt x="12" y="33197"/>
                  </a:lnTo>
                  <a:lnTo>
                    <a:pt x="2806" y="35991"/>
                  </a:lnTo>
                  <a:lnTo>
                    <a:pt x="15138" y="35991"/>
                  </a:lnTo>
                  <a:lnTo>
                    <a:pt x="31407" y="36664"/>
                  </a:lnTo>
                  <a:lnTo>
                    <a:pt x="69240" y="66230"/>
                  </a:lnTo>
                  <a:lnTo>
                    <a:pt x="97256" y="125196"/>
                  </a:lnTo>
                  <a:lnTo>
                    <a:pt x="115709" y="156603"/>
                  </a:lnTo>
                  <a:lnTo>
                    <a:pt x="133451" y="175221"/>
                  </a:lnTo>
                  <a:lnTo>
                    <a:pt x="151955" y="184137"/>
                  </a:lnTo>
                  <a:lnTo>
                    <a:pt x="172720" y="186423"/>
                  </a:lnTo>
                  <a:lnTo>
                    <a:pt x="204368" y="186423"/>
                  </a:lnTo>
                  <a:lnTo>
                    <a:pt x="207149" y="183616"/>
                  </a:lnTo>
                  <a:lnTo>
                    <a:pt x="207149" y="148450"/>
                  </a:lnTo>
                  <a:lnTo>
                    <a:pt x="207149" y="2781"/>
                  </a:lnTo>
                  <a:close/>
                </a:path>
                <a:path w="1267459" h="186690">
                  <a:moveTo>
                    <a:pt x="711873" y="131724"/>
                  </a:moveTo>
                  <a:lnTo>
                    <a:pt x="689927" y="89636"/>
                  </a:lnTo>
                  <a:lnTo>
                    <a:pt x="597827" y="68961"/>
                  </a:lnTo>
                  <a:lnTo>
                    <a:pt x="589559" y="67652"/>
                  </a:lnTo>
                  <a:lnTo>
                    <a:pt x="579564" y="65125"/>
                  </a:lnTo>
                  <a:lnTo>
                    <a:pt x="572071" y="61341"/>
                  </a:lnTo>
                  <a:lnTo>
                    <a:pt x="567385" y="56489"/>
                  </a:lnTo>
                  <a:lnTo>
                    <a:pt x="565759" y="50774"/>
                  </a:lnTo>
                  <a:lnTo>
                    <a:pt x="566381" y="42583"/>
                  </a:lnTo>
                  <a:lnTo>
                    <a:pt x="573239" y="34988"/>
                  </a:lnTo>
                  <a:lnTo>
                    <a:pt x="687324" y="34988"/>
                  </a:lnTo>
                  <a:lnTo>
                    <a:pt x="690143" y="32181"/>
                  </a:lnTo>
                  <a:lnTo>
                    <a:pt x="690143" y="2806"/>
                  </a:lnTo>
                  <a:lnTo>
                    <a:pt x="687324" y="12"/>
                  </a:lnTo>
                  <a:lnTo>
                    <a:pt x="584822" y="12"/>
                  </a:lnTo>
                  <a:lnTo>
                    <a:pt x="574446" y="914"/>
                  </a:lnTo>
                  <a:lnTo>
                    <a:pt x="540969" y="21018"/>
                  </a:lnTo>
                  <a:lnTo>
                    <a:pt x="530771" y="50634"/>
                  </a:lnTo>
                  <a:lnTo>
                    <a:pt x="533590" y="66548"/>
                  </a:lnTo>
                  <a:lnTo>
                    <a:pt x="542683" y="81800"/>
                  </a:lnTo>
                  <a:lnTo>
                    <a:pt x="559130" y="94348"/>
                  </a:lnTo>
                  <a:lnTo>
                    <a:pt x="583971" y="102184"/>
                  </a:lnTo>
                  <a:lnTo>
                    <a:pt x="652322" y="111569"/>
                  </a:lnTo>
                  <a:lnTo>
                    <a:pt x="663816" y="114655"/>
                  </a:lnTo>
                  <a:lnTo>
                    <a:pt x="671410" y="119659"/>
                  </a:lnTo>
                  <a:lnTo>
                    <a:pt x="675614" y="125679"/>
                  </a:lnTo>
                  <a:lnTo>
                    <a:pt x="676897" y="131800"/>
                  </a:lnTo>
                  <a:lnTo>
                    <a:pt x="676871" y="132918"/>
                  </a:lnTo>
                  <a:lnTo>
                    <a:pt x="674662" y="139649"/>
                  </a:lnTo>
                  <a:lnTo>
                    <a:pt x="668845" y="145580"/>
                  </a:lnTo>
                  <a:lnTo>
                    <a:pt x="659282" y="149783"/>
                  </a:lnTo>
                  <a:lnTo>
                    <a:pt x="645820" y="151396"/>
                  </a:lnTo>
                  <a:lnTo>
                    <a:pt x="542366" y="151396"/>
                  </a:lnTo>
                  <a:lnTo>
                    <a:pt x="539559" y="154190"/>
                  </a:lnTo>
                  <a:lnTo>
                    <a:pt x="539559" y="183565"/>
                  </a:lnTo>
                  <a:lnTo>
                    <a:pt x="542366" y="186372"/>
                  </a:lnTo>
                  <a:lnTo>
                    <a:pt x="645820" y="186372"/>
                  </a:lnTo>
                  <a:lnTo>
                    <a:pt x="659231" y="185432"/>
                  </a:lnTo>
                  <a:lnTo>
                    <a:pt x="700112" y="164084"/>
                  </a:lnTo>
                  <a:lnTo>
                    <a:pt x="711796" y="134975"/>
                  </a:lnTo>
                  <a:lnTo>
                    <a:pt x="711873" y="131724"/>
                  </a:lnTo>
                  <a:close/>
                </a:path>
                <a:path w="1267459" h="186690">
                  <a:moveTo>
                    <a:pt x="829030" y="70065"/>
                  </a:moveTo>
                  <a:lnTo>
                    <a:pt x="826211" y="67259"/>
                  </a:lnTo>
                  <a:lnTo>
                    <a:pt x="796188" y="67259"/>
                  </a:lnTo>
                  <a:lnTo>
                    <a:pt x="792734" y="67259"/>
                  </a:lnTo>
                  <a:lnTo>
                    <a:pt x="789940" y="70065"/>
                  </a:lnTo>
                  <a:lnTo>
                    <a:pt x="789940" y="183578"/>
                  </a:lnTo>
                  <a:lnTo>
                    <a:pt x="792734" y="186385"/>
                  </a:lnTo>
                  <a:lnTo>
                    <a:pt x="826211" y="186385"/>
                  </a:lnTo>
                  <a:lnTo>
                    <a:pt x="829030" y="183578"/>
                  </a:lnTo>
                  <a:lnTo>
                    <a:pt x="829030" y="70065"/>
                  </a:lnTo>
                  <a:close/>
                </a:path>
                <a:path w="1267459" h="186690">
                  <a:moveTo>
                    <a:pt x="968603" y="100838"/>
                  </a:moveTo>
                  <a:lnTo>
                    <a:pt x="943876" y="49034"/>
                  </a:lnTo>
                  <a:lnTo>
                    <a:pt x="905129" y="6121"/>
                  </a:lnTo>
                  <a:lnTo>
                    <a:pt x="856818" y="12"/>
                  </a:lnTo>
                  <a:lnTo>
                    <a:pt x="727049" y="12"/>
                  </a:lnTo>
                  <a:lnTo>
                    <a:pt x="723569" y="12"/>
                  </a:lnTo>
                  <a:lnTo>
                    <a:pt x="720775" y="2806"/>
                  </a:lnTo>
                  <a:lnTo>
                    <a:pt x="720775" y="32512"/>
                  </a:lnTo>
                  <a:lnTo>
                    <a:pt x="723569" y="35331"/>
                  </a:lnTo>
                  <a:lnTo>
                    <a:pt x="864781" y="35331"/>
                  </a:lnTo>
                  <a:lnTo>
                    <a:pt x="880529" y="37363"/>
                  </a:lnTo>
                  <a:lnTo>
                    <a:pt x="892556" y="43294"/>
                  </a:lnTo>
                  <a:lnTo>
                    <a:pt x="902081" y="52844"/>
                  </a:lnTo>
                  <a:lnTo>
                    <a:pt x="910310" y="65709"/>
                  </a:lnTo>
                  <a:lnTo>
                    <a:pt x="943813" y="136080"/>
                  </a:lnTo>
                  <a:lnTo>
                    <a:pt x="946035" y="137464"/>
                  </a:lnTo>
                  <a:lnTo>
                    <a:pt x="950874" y="137452"/>
                  </a:lnTo>
                  <a:lnTo>
                    <a:pt x="953071" y="136055"/>
                  </a:lnTo>
                  <a:lnTo>
                    <a:pt x="968603" y="102781"/>
                  </a:lnTo>
                  <a:lnTo>
                    <a:pt x="968603" y="100838"/>
                  </a:lnTo>
                  <a:close/>
                </a:path>
                <a:path w="1267459" h="186690">
                  <a:moveTo>
                    <a:pt x="1090028" y="6972"/>
                  </a:moveTo>
                  <a:lnTo>
                    <a:pt x="1089875" y="4711"/>
                  </a:lnTo>
                  <a:lnTo>
                    <a:pt x="1087564" y="1092"/>
                  </a:lnTo>
                  <a:lnTo>
                    <a:pt x="1085596" y="12"/>
                  </a:lnTo>
                  <a:lnTo>
                    <a:pt x="1055433" y="12"/>
                  </a:lnTo>
                  <a:lnTo>
                    <a:pt x="1052995" y="12"/>
                  </a:lnTo>
                  <a:lnTo>
                    <a:pt x="1050810" y="1409"/>
                  </a:lnTo>
                  <a:lnTo>
                    <a:pt x="967752" y="179412"/>
                  </a:lnTo>
                  <a:lnTo>
                    <a:pt x="967905" y="181698"/>
                  </a:lnTo>
                  <a:lnTo>
                    <a:pt x="970191" y="185305"/>
                  </a:lnTo>
                  <a:lnTo>
                    <a:pt x="972185" y="186397"/>
                  </a:lnTo>
                  <a:lnTo>
                    <a:pt x="1004773" y="186397"/>
                  </a:lnTo>
                  <a:lnTo>
                    <a:pt x="1006995" y="184988"/>
                  </a:lnTo>
                  <a:lnTo>
                    <a:pt x="1090028" y="6972"/>
                  </a:lnTo>
                  <a:close/>
                </a:path>
                <a:path w="1267459" h="186690">
                  <a:moveTo>
                    <a:pt x="1267053" y="4597"/>
                  </a:moveTo>
                  <a:lnTo>
                    <a:pt x="1266367" y="3009"/>
                  </a:lnTo>
                  <a:lnTo>
                    <a:pt x="1264043" y="660"/>
                  </a:lnTo>
                  <a:lnTo>
                    <a:pt x="1262456" y="12"/>
                  </a:lnTo>
                  <a:lnTo>
                    <a:pt x="1260779" y="12"/>
                  </a:lnTo>
                  <a:lnTo>
                    <a:pt x="1116330" y="12"/>
                  </a:lnTo>
                  <a:lnTo>
                    <a:pt x="1113523" y="2819"/>
                  </a:lnTo>
                  <a:lnTo>
                    <a:pt x="1113523" y="30708"/>
                  </a:lnTo>
                  <a:lnTo>
                    <a:pt x="1114196" y="32308"/>
                  </a:lnTo>
                  <a:lnTo>
                    <a:pt x="1116533" y="34658"/>
                  </a:lnTo>
                  <a:lnTo>
                    <a:pt x="1118146" y="35318"/>
                  </a:lnTo>
                  <a:lnTo>
                    <a:pt x="1264234" y="35306"/>
                  </a:lnTo>
                  <a:lnTo>
                    <a:pt x="1267053" y="32499"/>
                  </a:lnTo>
                  <a:lnTo>
                    <a:pt x="1267053" y="4597"/>
                  </a:lnTo>
                  <a:close/>
                </a:path>
              </a:pathLst>
            </a:custGeom>
            <a:solidFill>
              <a:srgbClr val="FFFFFF"/>
            </a:solidFill>
          </p:spPr>
          <p:txBody>
            <a:bodyPr wrap="square" lIns="0" tIns="0" rIns="0" bIns="0" rtlCol="0"/>
            <a:lstStyle/>
            <a:p>
              <a:endParaRPr/>
            </a:p>
          </p:txBody>
        </p:sp>
      </p:grpSp>
      <p:sp>
        <p:nvSpPr>
          <p:cNvPr id="17" name="object 17"/>
          <p:cNvSpPr/>
          <p:nvPr/>
        </p:nvSpPr>
        <p:spPr>
          <a:xfrm>
            <a:off x="0" y="1080008"/>
            <a:ext cx="16256000" cy="50800"/>
          </a:xfrm>
          <a:custGeom>
            <a:avLst/>
            <a:gdLst/>
            <a:ahLst/>
            <a:cxnLst/>
            <a:rect l="l" t="t" r="r" b="b"/>
            <a:pathLst>
              <a:path w="16256000" h="50800">
                <a:moveTo>
                  <a:pt x="16256000" y="0"/>
                </a:moveTo>
                <a:lnTo>
                  <a:pt x="0" y="0"/>
                </a:lnTo>
                <a:lnTo>
                  <a:pt x="0" y="50292"/>
                </a:lnTo>
                <a:lnTo>
                  <a:pt x="16256000" y="50292"/>
                </a:lnTo>
                <a:lnTo>
                  <a:pt x="16256000" y="0"/>
                </a:lnTo>
                <a:close/>
              </a:path>
            </a:pathLst>
          </a:custGeom>
          <a:solidFill>
            <a:srgbClr val="DBCCAE"/>
          </a:solidFill>
        </p:spPr>
        <p:txBody>
          <a:bodyPr wrap="square" lIns="0" tIns="0" rIns="0" bIns="0" rtlCol="0"/>
          <a:lstStyle/>
          <a:p>
            <a:endParaRPr/>
          </a:p>
        </p:txBody>
      </p:sp>
      <p:pic>
        <p:nvPicPr>
          <p:cNvPr id="18" name="Billede 17">
            <a:extLst>
              <a:ext uri="{FF2B5EF4-FFF2-40B4-BE49-F238E27FC236}">
                <a16:creationId xmlns:a16="http://schemas.microsoft.com/office/drawing/2014/main" id="{24F342F9-1C19-213D-27F4-E308B1298F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3334" y="2794000"/>
            <a:ext cx="7476066" cy="4628472"/>
          </a:xfrm>
          <a:prstGeom prst="rect">
            <a:avLst/>
          </a:prstGeom>
        </p:spPr>
      </p:pic>
      <p:sp>
        <p:nvSpPr>
          <p:cNvPr id="2" name="Tekstfelt 1">
            <a:extLst>
              <a:ext uri="{FF2B5EF4-FFF2-40B4-BE49-F238E27FC236}">
                <a16:creationId xmlns:a16="http://schemas.microsoft.com/office/drawing/2014/main" id="{752A61C5-7D24-8586-FCA7-83B7E63BBD0B}"/>
              </a:ext>
            </a:extLst>
          </p:cNvPr>
          <p:cNvSpPr txBox="1"/>
          <p:nvPr/>
        </p:nvSpPr>
        <p:spPr>
          <a:xfrm>
            <a:off x="503335" y="1519518"/>
            <a:ext cx="14886051" cy="1090042"/>
          </a:xfrm>
          <a:prstGeom prst="rect">
            <a:avLst/>
          </a:prstGeom>
          <a:noFill/>
        </p:spPr>
        <p:txBody>
          <a:bodyPr wrap="square" rtlCol="0">
            <a:spAutoFit/>
          </a:bodyPr>
          <a:lstStyle/>
          <a:p>
            <a:r>
              <a:rPr lang="da-DK" sz="2800" b="1" dirty="0"/>
              <a:t>Fremtidens havn på Ydernæs kan blive meget dyr – skulle det lykkes at få tilladelserne</a:t>
            </a:r>
            <a:endParaRPr lang="da-DK" sz="2800" dirty="0"/>
          </a:p>
          <a:p>
            <a:pPr marL="12700" marR="5080">
              <a:spcBef>
                <a:spcPts val="100"/>
              </a:spcBef>
              <a:tabLst>
                <a:tab pos="528320" algn="l"/>
              </a:tabLst>
            </a:pPr>
            <a:endParaRPr lang="da-DK" dirty="0">
              <a:solidFill>
                <a:schemeClr val="bg1"/>
              </a:solidFill>
            </a:endParaRPr>
          </a:p>
          <a:p>
            <a:endParaRPr lang="da-DK" dirty="0">
              <a:solidFill>
                <a:schemeClr val="bg1"/>
              </a:solidFill>
            </a:endParaRPr>
          </a:p>
        </p:txBody>
      </p:sp>
      <p:graphicFrame>
        <p:nvGraphicFramePr>
          <p:cNvPr id="20" name="Tabel 20">
            <a:extLst>
              <a:ext uri="{FF2B5EF4-FFF2-40B4-BE49-F238E27FC236}">
                <a16:creationId xmlns:a16="http://schemas.microsoft.com/office/drawing/2014/main" id="{BA4B9FBA-3D68-43DE-9D2E-195DCDE45BA4}"/>
              </a:ext>
            </a:extLst>
          </p:cNvPr>
          <p:cNvGraphicFramePr>
            <a:graphicFrameLocks noGrp="1"/>
          </p:cNvGraphicFramePr>
          <p:nvPr>
            <p:extLst>
              <p:ext uri="{D42A27DB-BD31-4B8C-83A1-F6EECF244321}">
                <p14:modId xmlns:p14="http://schemas.microsoft.com/office/powerpoint/2010/main" val="2711492772"/>
              </p:ext>
            </p:extLst>
          </p:nvPr>
        </p:nvGraphicFramePr>
        <p:xfrm>
          <a:off x="8509000" y="2778760"/>
          <a:ext cx="7323666" cy="4955364"/>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1406899786"/>
                    </a:ext>
                  </a:extLst>
                </a:gridCol>
                <a:gridCol w="3132666">
                  <a:extLst>
                    <a:ext uri="{9D8B030D-6E8A-4147-A177-3AD203B41FA5}">
                      <a16:colId xmlns:a16="http://schemas.microsoft.com/office/drawing/2014/main" val="2621553063"/>
                    </a:ext>
                  </a:extLst>
                </a:gridCol>
              </a:tblGrid>
              <a:tr h="558043">
                <a:tc>
                  <a:txBody>
                    <a:bodyPr/>
                    <a:lstStyle/>
                    <a:p>
                      <a:r>
                        <a:rPr lang="da-DK" sz="2400" dirty="0"/>
                        <a:t>Eksempler potentielle ekstraomkostninger</a:t>
                      </a:r>
                    </a:p>
                  </a:txBody>
                  <a:tcPr/>
                </a:tc>
                <a:tc>
                  <a:txBody>
                    <a:bodyPr/>
                    <a:lstStyle/>
                    <a:p>
                      <a:r>
                        <a:rPr lang="da-DK" sz="2400" dirty="0"/>
                        <a:t>Overslagsbeløb</a:t>
                      </a:r>
                    </a:p>
                  </a:txBody>
                  <a:tcPr/>
                </a:tc>
                <a:extLst>
                  <a:ext uri="{0D108BD9-81ED-4DB2-BD59-A6C34878D82A}">
                    <a16:rowId xmlns:a16="http://schemas.microsoft.com/office/drawing/2014/main" val="2151868097"/>
                  </a:ext>
                </a:extLst>
              </a:tr>
              <a:tr h="558043">
                <a:tc>
                  <a:txBody>
                    <a:bodyPr/>
                    <a:lstStyle/>
                    <a:p>
                      <a:r>
                        <a:rPr lang="da-DK" sz="2400" dirty="0"/>
                        <a:t>1) Kaj, 1000 meter</a:t>
                      </a:r>
                    </a:p>
                  </a:txBody>
                  <a:tcPr/>
                </a:tc>
                <a:tc>
                  <a:txBody>
                    <a:bodyPr/>
                    <a:lstStyle/>
                    <a:p>
                      <a:r>
                        <a:rPr lang="da-DK" sz="2400" dirty="0"/>
                        <a:t>250 mio. kr.</a:t>
                      </a:r>
                    </a:p>
                  </a:txBody>
                  <a:tcPr/>
                </a:tc>
                <a:extLst>
                  <a:ext uri="{0D108BD9-81ED-4DB2-BD59-A6C34878D82A}">
                    <a16:rowId xmlns:a16="http://schemas.microsoft.com/office/drawing/2014/main" val="3929149160"/>
                  </a:ext>
                </a:extLst>
              </a:tr>
              <a:tr h="727954">
                <a:tc>
                  <a:txBody>
                    <a:bodyPr/>
                    <a:lstStyle/>
                    <a:p>
                      <a:r>
                        <a:rPr lang="da-DK" sz="2400" dirty="0"/>
                        <a:t>2) Svajebassin, 150x200 meter</a:t>
                      </a:r>
                    </a:p>
                  </a:txBody>
                  <a:tcPr/>
                </a:tc>
                <a:tc>
                  <a:txBody>
                    <a:bodyPr/>
                    <a:lstStyle/>
                    <a:p>
                      <a:r>
                        <a:rPr lang="da-DK" sz="2400" dirty="0"/>
                        <a:t>100 – 300 mio. kr.</a:t>
                      </a:r>
                    </a:p>
                  </a:txBody>
                  <a:tcPr/>
                </a:tc>
                <a:extLst>
                  <a:ext uri="{0D108BD9-81ED-4DB2-BD59-A6C34878D82A}">
                    <a16:rowId xmlns:a16="http://schemas.microsoft.com/office/drawing/2014/main" val="695648898"/>
                  </a:ext>
                </a:extLst>
              </a:tr>
              <a:tr h="914400">
                <a:tc>
                  <a:txBody>
                    <a:bodyPr/>
                    <a:lstStyle/>
                    <a:p>
                      <a:r>
                        <a:rPr lang="da-DK" sz="2400" dirty="0"/>
                        <a:t>3) Kajnære erhvervsarealer – 50.000 m2 belægning + bygning</a:t>
                      </a:r>
                    </a:p>
                  </a:txBody>
                  <a:tcPr/>
                </a:tc>
                <a:tc>
                  <a:txBody>
                    <a:bodyPr/>
                    <a:lstStyle/>
                    <a:p>
                      <a:r>
                        <a:rPr lang="da-DK" sz="2400" dirty="0"/>
                        <a:t>200 - 250 mio. kr.</a:t>
                      </a:r>
                    </a:p>
                  </a:txBody>
                  <a:tcPr/>
                </a:tc>
                <a:extLst>
                  <a:ext uri="{0D108BD9-81ED-4DB2-BD59-A6C34878D82A}">
                    <a16:rowId xmlns:a16="http://schemas.microsoft.com/office/drawing/2014/main" val="2788343170"/>
                  </a:ext>
                </a:extLst>
              </a:tr>
              <a:tr h="914400">
                <a:tc>
                  <a:txBody>
                    <a:bodyPr/>
                    <a:lstStyle/>
                    <a:p>
                      <a:r>
                        <a:rPr lang="da-DK" sz="2400" dirty="0"/>
                        <a:t>Erstatningshavn til lystbåde, 30.000 m2</a:t>
                      </a:r>
                    </a:p>
                  </a:txBody>
                  <a:tcPr/>
                </a:tc>
                <a:tc>
                  <a:txBody>
                    <a:bodyPr/>
                    <a:lstStyle/>
                    <a:p>
                      <a:r>
                        <a:rPr lang="da-DK" sz="2400" dirty="0"/>
                        <a:t>80 – 240 mio. kr.</a:t>
                      </a:r>
                    </a:p>
                    <a:p>
                      <a:endParaRPr lang="da-DK" sz="1200" dirty="0">
                        <a:solidFill>
                          <a:schemeClr val="tx1"/>
                        </a:solidFill>
                        <a:highlight>
                          <a:srgbClr val="FFFF00"/>
                        </a:highlight>
                      </a:endParaRPr>
                    </a:p>
                  </a:txBody>
                  <a:tcPr/>
                </a:tc>
                <a:extLst>
                  <a:ext uri="{0D108BD9-81ED-4DB2-BD59-A6C34878D82A}">
                    <a16:rowId xmlns:a16="http://schemas.microsoft.com/office/drawing/2014/main" val="232036701"/>
                  </a:ext>
                </a:extLst>
              </a:tr>
              <a:tr h="1017607">
                <a:tc>
                  <a:txBody>
                    <a:bodyPr/>
                    <a:lstStyle/>
                    <a:p>
                      <a:r>
                        <a:rPr lang="da-DK" sz="2400" dirty="0"/>
                        <a:t>Vejforbindelse, afværgeforanstaltninger etc.</a:t>
                      </a:r>
                    </a:p>
                  </a:txBody>
                  <a:tcPr/>
                </a:tc>
                <a:tc>
                  <a:txBody>
                    <a:bodyPr/>
                    <a:lstStyle/>
                    <a:p>
                      <a:r>
                        <a:rPr lang="da-DK" sz="2400" dirty="0"/>
                        <a:t>Ikke estimeret</a:t>
                      </a:r>
                    </a:p>
                  </a:txBody>
                  <a:tcPr/>
                </a:tc>
                <a:extLst>
                  <a:ext uri="{0D108BD9-81ED-4DB2-BD59-A6C34878D82A}">
                    <a16:rowId xmlns:a16="http://schemas.microsoft.com/office/drawing/2014/main" val="2649341802"/>
                  </a:ext>
                </a:extLst>
              </a:tr>
            </a:tbl>
          </a:graphicData>
        </a:graphic>
      </p:graphicFrame>
    </p:spTree>
    <p:extLst>
      <p:ext uri="{BB962C8B-B14F-4D97-AF65-F5344CB8AC3E}">
        <p14:creationId xmlns:p14="http://schemas.microsoft.com/office/powerpoint/2010/main" val="2060616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03336" y="286096"/>
            <a:ext cx="8767664" cy="566822"/>
          </a:xfrm>
          <a:prstGeom prst="rect">
            <a:avLst/>
          </a:prstGeom>
        </p:spPr>
        <p:txBody>
          <a:bodyPr vert="horz" wrap="square" lIns="0" tIns="12700" rIns="0" bIns="0" rtlCol="0">
            <a:spAutoFit/>
          </a:bodyPr>
          <a:lstStyle/>
          <a:p>
            <a:pPr marL="12700">
              <a:lnSpc>
                <a:spcPct val="100000"/>
              </a:lnSpc>
              <a:spcBef>
                <a:spcPts val="100"/>
              </a:spcBef>
            </a:pPr>
            <a:r>
              <a:rPr lang="da-DK" spc="125" dirty="0"/>
              <a:t>SAMLET KONKLUSION</a:t>
            </a:r>
            <a:endParaRPr spc="125" dirty="0"/>
          </a:p>
        </p:txBody>
      </p:sp>
      <p:grpSp>
        <p:nvGrpSpPr>
          <p:cNvPr id="4" name="object 4"/>
          <p:cNvGrpSpPr/>
          <p:nvPr/>
        </p:nvGrpSpPr>
        <p:grpSpPr>
          <a:xfrm>
            <a:off x="0" y="9080004"/>
            <a:ext cx="16256000" cy="1080135"/>
            <a:chOff x="0" y="9080004"/>
            <a:chExt cx="16256000" cy="1080135"/>
          </a:xfrm>
        </p:grpSpPr>
        <p:sp>
          <p:nvSpPr>
            <p:cNvPr id="5" name="object 5"/>
            <p:cNvSpPr/>
            <p:nvPr/>
          </p:nvSpPr>
          <p:spPr>
            <a:xfrm>
              <a:off x="0" y="9080004"/>
              <a:ext cx="16256000" cy="1080135"/>
            </a:xfrm>
            <a:custGeom>
              <a:avLst/>
              <a:gdLst/>
              <a:ahLst/>
              <a:cxnLst/>
              <a:rect l="l" t="t" r="r" b="b"/>
              <a:pathLst>
                <a:path w="16256000" h="1080134">
                  <a:moveTo>
                    <a:pt x="16256000" y="0"/>
                  </a:moveTo>
                  <a:lnTo>
                    <a:pt x="0" y="0"/>
                  </a:lnTo>
                  <a:lnTo>
                    <a:pt x="0" y="1079995"/>
                  </a:lnTo>
                  <a:lnTo>
                    <a:pt x="16256000" y="1079995"/>
                  </a:lnTo>
                  <a:lnTo>
                    <a:pt x="16256000" y="0"/>
                  </a:lnTo>
                  <a:close/>
                </a:path>
              </a:pathLst>
            </a:custGeom>
            <a:solidFill>
              <a:srgbClr val="73AEDE"/>
            </a:solidFill>
          </p:spPr>
          <p:txBody>
            <a:bodyPr wrap="square" lIns="0" tIns="0" rIns="0" bIns="0" rtlCol="0"/>
            <a:lstStyle/>
            <a:p>
              <a:endParaRPr/>
            </a:p>
          </p:txBody>
        </p:sp>
        <p:sp>
          <p:nvSpPr>
            <p:cNvPr id="6" name="object 6"/>
            <p:cNvSpPr/>
            <p:nvPr/>
          </p:nvSpPr>
          <p:spPr>
            <a:xfrm>
              <a:off x="13694199" y="9373824"/>
              <a:ext cx="440690" cy="572770"/>
            </a:xfrm>
            <a:custGeom>
              <a:avLst/>
              <a:gdLst/>
              <a:ahLst/>
              <a:cxnLst/>
              <a:rect l="l" t="t" r="r" b="b"/>
              <a:pathLst>
                <a:path w="440690" h="572770">
                  <a:moveTo>
                    <a:pt x="440486" y="0"/>
                  </a:moveTo>
                  <a:lnTo>
                    <a:pt x="0" y="0"/>
                  </a:lnTo>
                  <a:lnTo>
                    <a:pt x="0" y="341337"/>
                  </a:lnTo>
                  <a:lnTo>
                    <a:pt x="7420" y="396616"/>
                  </a:lnTo>
                  <a:lnTo>
                    <a:pt x="27407" y="442759"/>
                  </a:lnTo>
                  <a:lnTo>
                    <a:pt x="56547" y="480567"/>
                  </a:lnTo>
                  <a:lnTo>
                    <a:pt x="91427" y="510840"/>
                  </a:lnTo>
                  <a:lnTo>
                    <a:pt x="128633" y="534376"/>
                  </a:lnTo>
                  <a:lnTo>
                    <a:pt x="164752" y="551976"/>
                  </a:lnTo>
                  <a:lnTo>
                    <a:pt x="220078" y="572566"/>
                  </a:lnTo>
                  <a:lnTo>
                    <a:pt x="243794" y="564440"/>
                  </a:lnTo>
                  <a:lnTo>
                    <a:pt x="244798" y="564045"/>
                  </a:lnTo>
                  <a:lnTo>
                    <a:pt x="220078" y="564045"/>
                  </a:lnTo>
                  <a:lnTo>
                    <a:pt x="189833" y="553739"/>
                  </a:lnTo>
                  <a:lnTo>
                    <a:pt x="152372" y="537624"/>
                  </a:lnTo>
                  <a:lnTo>
                    <a:pt x="112021" y="514941"/>
                  </a:lnTo>
                  <a:lnTo>
                    <a:pt x="73107" y="484933"/>
                  </a:lnTo>
                  <a:lnTo>
                    <a:pt x="39955" y="446842"/>
                  </a:lnTo>
                  <a:lnTo>
                    <a:pt x="16891" y="399911"/>
                  </a:lnTo>
                  <a:lnTo>
                    <a:pt x="8242" y="343382"/>
                  </a:lnTo>
                  <a:lnTo>
                    <a:pt x="8242" y="8242"/>
                  </a:lnTo>
                  <a:lnTo>
                    <a:pt x="440486" y="8242"/>
                  </a:lnTo>
                  <a:lnTo>
                    <a:pt x="440486" y="0"/>
                  </a:lnTo>
                  <a:close/>
                </a:path>
                <a:path w="440690" h="572770">
                  <a:moveTo>
                    <a:pt x="440486" y="8242"/>
                  </a:moveTo>
                  <a:lnTo>
                    <a:pt x="432244" y="8242"/>
                  </a:lnTo>
                  <a:lnTo>
                    <a:pt x="432244" y="343382"/>
                  </a:lnTo>
                  <a:lnTo>
                    <a:pt x="423558" y="399911"/>
                  </a:lnTo>
                  <a:lnTo>
                    <a:pt x="400403" y="446842"/>
                  </a:lnTo>
                  <a:lnTo>
                    <a:pt x="367137" y="484933"/>
                  </a:lnTo>
                  <a:lnTo>
                    <a:pt x="328115" y="514941"/>
                  </a:lnTo>
                  <a:lnTo>
                    <a:pt x="287694" y="537624"/>
                  </a:lnTo>
                  <a:lnTo>
                    <a:pt x="250229" y="553739"/>
                  </a:lnTo>
                  <a:lnTo>
                    <a:pt x="220078" y="564045"/>
                  </a:lnTo>
                  <a:lnTo>
                    <a:pt x="244798" y="564045"/>
                  </a:lnTo>
                  <a:lnTo>
                    <a:pt x="311618" y="534376"/>
                  </a:lnTo>
                  <a:lnTo>
                    <a:pt x="348883" y="510840"/>
                  </a:lnTo>
                  <a:lnTo>
                    <a:pt x="383822" y="480567"/>
                  </a:lnTo>
                  <a:lnTo>
                    <a:pt x="413014" y="442759"/>
                  </a:lnTo>
                  <a:lnTo>
                    <a:pt x="433039" y="396616"/>
                  </a:lnTo>
                  <a:lnTo>
                    <a:pt x="440474" y="341337"/>
                  </a:lnTo>
                  <a:lnTo>
                    <a:pt x="440486" y="8242"/>
                  </a:lnTo>
                  <a:close/>
                </a:path>
              </a:pathLst>
            </a:custGeom>
            <a:solidFill>
              <a:srgbClr val="FFFFFF"/>
            </a:solidFill>
          </p:spPr>
          <p:txBody>
            <a:bodyPr wrap="square" lIns="0" tIns="0" rIns="0" bIns="0" rtlCol="0"/>
            <a:lstStyle/>
            <a:p>
              <a:endParaRPr/>
            </a:p>
          </p:txBody>
        </p:sp>
        <p:sp>
          <p:nvSpPr>
            <p:cNvPr id="7" name="object 7"/>
            <p:cNvSpPr/>
            <p:nvPr/>
          </p:nvSpPr>
          <p:spPr>
            <a:xfrm>
              <a:off x="13702442" y="9382066"/>
              <a:ext cx="424180" cy="556260"/>
            </a:xfrm>
            <a:custGeom>
              <a:avLst/>
              <a:gdLst/>
              <a:ahLst/>
              <a:cxnLst/>
              <a:rect l="l" t="t" r="r" b="b"/>
              <a:pathLst>
                <a:path w="424180" h="556259">
                  <a:moveTo>
                    <a:pt x="424002" y="0"/>
                  </a:moveTo>
                  <a:lnTo>
                    <a:pt x="0" y="0"/>
                  </a:lnTo>
                  <a:lnTo>
                    <a:pt x="0" y="335140"/>
                  </a:lnTo>
                  <a:lnTo>
                    <a:pt x="8649" y="391669"/>
                  </a:lnTo>
                  <a:lnTo>
                    <a:pt x="31712" y="438600"/>
                  </a:lnTo>
                  <a:lnTo>
                    <a:pt x="64865" y="476691"/>
                  </a:lnTo>
                  <a:lnTo>
                    <a:pt x="103779" y="506699"/>
                  </a:lnTo>
                  <a:lnTo>
                    <a:pt x="144130" y="529382"/>
                  </a:lnTo>
                  <a:lnTo>
                    <a:pt x="181591" y="545497"/>
                  </a:lnTo>
                  <a:lnTo>
                    <a:pt x="211836" y="555802"/>
                  </a:lnTo>
                  <a:lnTo>
                    <a:pt x="241987" y="545497"/>
                  </a:lnTo>
                  <a:lnTo>
                    <a:pt x="279451" y="529382"/>
                  </a:lnTo>
                  <a:lnTo>
                    <a:pt x="319873" y="506699"/>
                  </a:lnTo>
                  <a:lnTo>
                    <a:pt x="358895" y="476691"/>
                  </a:lnTo>
                  <a:lnTo>
                    <a:pt x="392161" y="438600"/>
                  </a:lnTo>
                  <a:lnTo>
                    <a:pt x="415315" y="391669"/>
                  </a:lnTo>
                  <a:lnTo>
                    <a:pt x="424002" y="335140"/>
                  </a:lnTo>
                  <a:lnTo>
                    <a:pt x="424002" y="0"/>
                  </a:lnTo>
                  <a:close/>
                </a:path>
              </a:pathLst>
            </a:custGeom>
            <a:solidFill>
              <a:srgbClr val="004675"/>
            </a:solidFill>
          </p:spPr>
          <p:txBody>
            <a:bodyPr wrap="square" lIns="0" tIns="0" rIns="0" bIns="0" rtlCol="0"/>
            <a:lstStyle/>
            <a:p>
              <a:endParaRPr/>
            </a:p>
          </p:txBody>
        </p:sp>
        <p:sp>
          <p:nvSpPr>
            <p:cNvPr id="8" name="object 8"/>
            <p:cNvSpPr/>
            <p:nvPr/>
          </p:nvSpPr>
          <p:spPr>
            <a:xfrm>
              <a:off x="13740550" y="9783978"/>
              <a:ext cx="347980" cy="102235"/>
            </a:xfrm>
            <a:custGeom>
              <a:avLst/>
              <a:gdLst/>
              <a:ahLst/>
              <a:cxnLst/>
              <a:rect l="l" t="t" r="r" b="b"/>
              <a:pathLst>
                <a:path w="347980" h="102234">
                  <a:moveTo>
                    <a:pt x="286423" y="79578"/>
                  </a:moveTo>
                  <a:lnTo>
                    <a:pt x="254749" y="77800"/>
                  </a:lnTo>
                  <a:lnTo>
                    <a:pt x="228320" y="68110"/>
                  </a:lnTo>
                  <a:lnTo>
                    <a:pt x="202755" y="57315"/>
                  </a:lnTo>
                  <a:lnTo>
                    <a:pt x="173723" y="52197"/>
                  </a:lnTo>
                  <a:lnTo>
                    <a:pt x="144729" y="57315"/>
                  </a:lnTo>
                  <a:lnTo>
                    <a:pt x="119278" y="68110"/>
                  </a:lnTo>
                  <a:lnTo>
                    <a:pt x="92964" y="77800"/>
                  </a:lnTo>
                  <a:lnTo>
                    <a:pt x="61353" y="79578"/>
                  </a:lnTo>
                  <a:lnTo>
                    <a:pt x="69710" y="85636"/>
                  </a:lnTo>
                  <a:lnTo>
                    <a:pt x="78143" y="91325"/>
                  </a:lnTo>
                  <a:lnTo>
                    <a:pt x="86614" y="96659"/>
                  </a:lnTo>
                  <a:lnTo>
                    <a:pt x="95034" y="101638"/>
                  </a:lnTo>
                  <a:lnTo>
                    <a:pt x="116281" y="98171"/>
                  </a:lnTo>
                  <a:lnTo>
                    <a:pt x="153289" y="82892"/>
                  </a:lnTo>
                  <a:lnTo>
                    <a:pt x="173723" y="79425"/>
                  </a:lnTo>
                  <a:lnTo>
                    <a:pt x="194208" y="82892"/>
                  </a:lnTo>
                  <a:lnTo>
                    <a:pt x="231444" y="98171"/>
                  </a:lnTo>
                  <a:lnTo>
                    <a:pt x="252742" y="101638"/>
                  </a:lnTo>
                  <a:lnTo>
                    <a:pt x="261162" y="96659"/>
                  </a:lnTo>
                  <a:lnTo>
                    <a:pt x="269633" y="91325"/>
                  </a:lnTo>
                  <a:lnTo>
                    <a:pt x="278066" y="85636"/>
                  </a:lnTo>
                  <a:lnTo>
                    <a:pt x="286423" y="79578"/>
                  </a:lnTo>
                  <a:close/>
                </a:path>
                <a:path w="347980" h="102234">
                  <a:moveTo>
                    <a:pt x="347776" y="8407"/>
                  </a:moveTo>
                  <a:lnTo>
                    <a:pt x="328917" y="17538"/>
                  </a:lnTo>
                  <a:lnTo>
                    <a:pt x="312204" y="23329"/>
                  </a:lnTo>
                  <a:lnTo>
                    <a:pt x="297319" y="26365"/>
                  </a:lnTo>
                  <a:lnTo>
                    <a:pt x="283883" y="27241"/>
                  </a:lnTo>
                  <a:lnTo>
                    <a:pt x="259562" y="22987"/>
                  </a:lnTo>
                  <a:lnTo>
                    <a:pt x="235877" y="13627"/>
                  </a:lnTo>
                  <a:lnTo>
                    <a:pt x="208661" y="4267"/>
                  </a:lnTo>
                  <a:lnTo>
                    <a:pt x="173723" y="0"/>
                  </a:lnTo>
                  <a:lnTo>
                    <a:pt x="138823" y="4267"/>
                  </a:lnTo>
                  <a:lnTo>
                    <a:pt x="111721" y="13627"/>
                  </a:lnTo>
                  <a:lnTo>
                    <a:pt x="88150" y="22987"/>
                  </a:lnTo>
                  <a:lnTo>
                    <a:pt x="63893" y="27241"/>
                  </a:lnTo>
                  <a:lnTo>
                    <a:pt x="50457" y="26365"/>
                  </a:lnTo>
                  <a:lnTo>
                    <a:pt x="35560" y="23329"/>
                  </a:lnTo>
                  <a:lnTo>
                    <a:pt x="18859" y="17538"/>
                  </a:lnTo>
                  <a:lnTo>
                    <a:pt x="0" y="8407"/>
                  </a:lnTo>
                  <a:lnTo>
                    <a:pt x="5765" y="19113"/>
                  </a:lnTo>
                  <a:lnTo>
                    <a:pt x="36258" y="51117"/>
                  </a:lnTo>
                  <a:lnTo>
                    <a:pt x="62039" y="54533"/>
                  </a:lnTo>
                  <a:lnTo>
                    <a:pt x="90017" y="50266"/>
                  </a:lnTo>
                  <a:lnTo>
                    <a:pt x="116052" y="40843"/>
                  </a:lnTo>
                  <a:lnTo>
                    <a:pt x="142989" y="31432"/>
                  </a:lnTo>
                  <a:lnTo>
                    <a:pt x="173723" y="27152"/>
                  </a:lnTo>
                  <a:lnTo>
                    <a:pt x="204495" y="31432"/>
                  </a:lnTo>
                  <a:lnTo>
                    <a:pt x="231559" y="40843"/>
                  </a:lnTo>
                  <a:lnTo>
                    <a:pt x="257695" y="50266"/>
                  </a:lnTo>
                  <a:lnTo>
                    <a:pt x="285737" y="54533"/>
                  </a:lnTo>
                  <a:lnTo>
                    <a:pt x="328472" y="39141"/>
                  </a:lnTo>
                  <a:lnTo>
                    <a:pt x="342011" y="19113"/>
                  </a:lnTo>
                  <a:lnTo>
                    <a:pt x="347776" y="8407"/>
                  </a:lnTo>
                  <a:close/>
                </a:path>
              </a:pathLst>
            </a:custGeom>
            <a:solidFill>
              <a:srgbClr val="C8CDCD"/>
            </a:solidFill>
          </p:spPr>
          <p:txBody>
            <a:bodyPr wrap="square" lIns="0" tIns="0" rIns="0" bIns="0" rtlCol="0"/>
            <a:lstStyle/>
            <a:p>
              <a:endParaRPr/>
            </a:p>
          </p:txBody>
        </p:sp>
        <p:sp>
          <p:nvSpPr>
            <p:cNvPr id="9" name="object 9"/>
            <p:cNvSpPr/>
            <p:nvPr/>
          </p:nvSpPr>
          <p:spPr>
            <a:xfrm>
              <a:off x="13730902" y="9406677"/>
              <a:ext cx="367080" cy="207732"/>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10"/>
            <p:cNvSpPr/>
            <p:nvPr/>
          </p:nvSpPr>
          <p:spPr>
            <a:xfrm>
              <a:off x="13788922" y="9478327"/>
              <a:ext cx="284480" cy="269875"/>
            </a:xfrm>
            <a:custGeom>
              <a:avLst/>
              <a:gdLst/>
              <a:ahLst/>
              <a:cxnLst/>
              <a:rect l="l" t="t" r="r" b="b"/>
              <a:pathLst>
                <a:path w="284480" h="269875">
                  <a:moveTo>
                    <a:pt x="284124" y="194322"/>
                  </a:moveTo>
                  <a:lnTo>
                    <a:pt x="184911" y="194322"/>
                  </a:lnTo>
                  <a:lnTo>
                    <a:pt x="184911" y="269366"/>
                  </a:lnTo>
                  <a:lnTo>
                    <a:pt x="284124" y="269366"/>
                  </a:lnTo>
                  <a:lnTo>
                    <a:pt x="284124" y="245567"/>
                  </a:lnTo>
                  <a:lnTo>
                    <a:pt x="210477" y="245567"/>
                  </a:lnTo>
                  <a:lnTo>
                    <a:pt x="210477" y="200799"/>
                  </a:lnTo>
                  <a:lnTo>
                    <a:pt x="284124" y="200799"/>
                  </a:lnTo>
                  <a:lnTo>
                    <a:pt x="284124" y="194322"/>
                  </a:lnTo>
                  <a:close/>
                </a:path>
                <a:path w="284480" h="269875">
                  <a:moveTo>
                    <a:pt x="284124" y="200799"/>
                  </a:moveTo>
                  <a:lnTo>
                    <a:pt x="258559" y="200799"/>
                  </a:lnTo>
                  <a:lnTo>
                    <a:pt x="258559" y="245567"/>
                  </a:lnTo>
                  <a:lnTo>
                    <a:pt x="284124" y="245567"/>
                  </a:lnTo>
                  <a:lnTo>
                    <a:pt x="284124" y="200799"/>
                  </a:lnTo>
                  <a:close/>
                </a:path>
                <a:path w="284480" h="269875">
                  <a:moveTo>
                    <a:pt x="15151" y="0"/>
                  </a:moveTo>
                  <a:lnTo>
                    <a:pt x="5359" y="0"/>
                  </a:lnTo>
                  <a:lnTo>
                    <a:pt x="0" y="5359"/>
                  </a:lnTo>
                  <a:lnTo>
                    <a:pt x="0" y="15405"/>
                  </a:lnTo>
                  <a:lnTo>
                    <a:pt x="1460" y="18491"/>
                  </a:lnTo>
                  <a:lnTo>
                    <a:pt x="3784" y="20688"/>
                  </a:lnTo>
                  <a:lnTo>
                    <a:pt x="153403" y="161594"/>
                  </a:lnTo>
                  <a:lnTo>
                    <a:pt x="152463" y="164261"/>
                  </a:lnTo>
                  <a:lnTo>
                    <a:pt x="151917" y="167106"/>
                  </a:lnTo>
                  <a:lnTo>
                    <a:pt x="151917" y="170091"/>
                  </a:lnTo>
                  <a:lnTo>
                    <a:pt x="153914" y="179974"/>
                  </a:lnTo>
                  <a:lnTo>
                    <a:pt x="159359" y="188048"/>
                  </a:lnTo>
                  <a:lnTo>
                    <a:pt x="167433" y="193494"/>
                  </a:lnTo>
                  <a:lnTo>
                    <a:pt x="177317" y="195491"/>
                  </a:lnTo>
                  <a:lnTo>
                    <a:pt x="179971" y="195491"/>
                  </a:lnTo>
                  <a:lnTo>
                    <a:pt x="182524" y="195084"/>
                  </a:lnTo>
                  <a:lnTo>
                    <a:pt x="184911" y="194322"/>
                  </a:lnTo>
                  <a:lnTo>
                    <a:pt x="284124" y="194322"/>
                  </a:lnTo>
                  <a:lnTo>
                    <a:pt x="284124" y="176999"/>
                  </a:lnTo>
                  <a:lnTo>
                    <a:pt x="201739" y="176999"/>
                  </a:lnTo>
                  <a:lnTo>
                    <a:pt x="202361" y="174802"/>
                  </a:lnTo>
                  <a:lnTo>
                    <a:pt x="202717" y="172491"/>
                  </a:lnTo>
                  <a:lnTo>
                    <a:pt x="202717" y="170091"/>
                  </a:lnTo>
                  <a:lnTo>
                    <a:pt x="200720" y="160201"/>
                  </a:lnTo>
                  <a:lnTo>
                    <a:pt x="195275" y="152128"/>
                  </a:lnTo>
                  <a:lnTo>
                    <a:pt x="187201" y="146686"/>
                  </a:lnTo>
                  <a:lnTo>
                    <a:pt x="181154" y="145465"/>
                  </a:lnTo>
                  <a:lnTo>
                    <a:pt x="171208" y="145465"/>
                  </a:lnTo>
                  <a:lnTo>
                    <a:pt x="142976" y="118884"/>
                  </a:lnTo>
                  <a:lnTo>
                    <a:pt x="160444" y="102438"/>
                  </a:lnTo>
                  <a:lnTo>
                    <a:pt x="125514" y="102438"/>
                  </a:lnTo>
                  <a:lnTo>
                    <a:pt x="20206" y="3263"/>
                  </a:lnTo>
                  <a:lnTo>
                    <a:pt x="18034" y="1244"/>
                  </a:lnTo>
                  <a:lnTo>
                    <a:pt x="15151" y="0"/>
                  </a:lnTo>
                  <a:close/>
                </a:path>
                <a:path w="284480" h="269875">
                  <a:moveTo>
                    <a:pt x="177317" y="144691"/>
                  </a:moveTo>
                  <a:lnTo>
                    <a:pt x="175209" y="144691"/>
                  </a:lnTo>
                  <a:lnTo>
                    <a:pt x="173164" y="144983"/>
                  </a:lnTo>
                  <a:lnTo>
                    <a:pt x="171208" y="145465"/>
                  </a:lnTo>
                  <a:lnTo>
                    <a:pt x="181154" y="145465"/>
                  </a:lnTo>
                  <a:lnTo>
                    <a:pt x="177317" y="144691"/>
                  </a:lnTo>
                  <a:close/>
                </a:path>
                <a:path w="284480" h="269875">
                  <a:moveTo>
                    <a:pt x="245681" y="0"/>
                  </a:moveTo>
                  <a:lnTo>
                    <a:pt x="235889" y="0"/>
                  </a:lnTo>
                  <a:lnTo>
                    <a:pt x="233006" y="1244"/>
                  </a:lnTo>
                  <a:lnTo>
                    <a:pt x="230860" y="3263"/>
                  </a:lnTo>
                  <a:lnTo>
                    <a:pt x="125514" y="102438"/>
                  </a:lnTo>
                  <a:lnTo>
                    <a:pt x="160444" y="102438"/>
                  </a:lnTo>
                  <a:lnTo>
                    <a:pt x="247269" y="20688"/>
                  </a:lnTo>
                  <a:lnTo>
                    <a:pt x="249580" y="18491"/>
                  </a:lnTo>
                  <a:lnTo>
                    <a:pt x="251040" y="15405"/>
                  </a:lnTo>
                  <a:lnTo>
                    <a:pt x="251040" y="5359"/>
                  </a:lnTo>
                  <a:lnTo>
                    <a:pt x="245681" y="0"/>
                  </a:lnTo>
                  <a:close/>
                </a:path>
                <a:path w="284480" h="269875">
                  <a:moveTo>
                    <a:pt x="20193" y="3251"/>
                  </a:moveTo>
                  <a:close/>
                </a:path>
                <a:path w="284480" h="269875">
                  <a:moveTo>
                    <a:pt x="230847" y="3251"/>
                  </a:moveTo>
                  <a:close/>
                </a:path>
              </a:pathLst>
            </a:custGeom>
            <a:solidFill>
              <a:srgbClr val="D2BE97"/>
            </a:solidFill>
          </p:spPr>
          <p:txBody>
            <a:bodyPr wrap="square" lIns="0" tIns="0" rIns="0" bIns="0" rtlCol="0"/>
            <a:lstStyle/>
            <a:p>
              <a:endParaRPr/>
            </a:p>
          </p:txBody>
        </p:sp>
        <p:sp>
          <p:nvSpPr>
            <p:cNvPr id="11" name="object 11"/>
            <p:cNvSpPr/>
            <p:nvPr/>
          </p:nvSpPr>
          <p:spPr>
            <a:xfrm>
              <a:off x="13755839" y="9608248"/>
              <a:ext cx="146875" cy="139445"/>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12"/>
            <p:cNvSpPr/>
            <p:nvPr/>
          </p:nvSpPr>
          <p:spPr>
            <a:xfrm>
              <a:off x="15631731" y="9456276"/>
              <a:ext cx="182740" cy="186309"/>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3"/>
            <p:cNvSpPr/>
            <p:nvPr/>
          </p:nvSpPr>
          <p:spPr>
            <a:xfrm>
              <a:off x="14555334" y="9456268"/>
              <a:ext cx="264160" cy="186690"/>
            </a:xfrm>
            <a:custGeom>
              <a:avLst/>
              <a:gdLst/>
              <a:ahLst/>
              <a:cxnLst/>
              <a:rect l="l" t="t" r="r" b="b"/>
              <a:pathLst>
                <a:path w="264159" h="186690">
                  <a:moveTo>
                    <a:pt x="261112" y="0"/>
                  </a:moveTo>
                  <a:lnTo>
                    <a:pt x="134772" y="0"/>
                  </a:lnTo>
                  <a:lnTo>
                    <a:pt x="121459" y="294"/>
                  </a:lnTo>
                  <a:lnTo>
                    <a:pt x="83197" y="10274"/>
                  </a:lnTo>
                  <a:lnTo>
                    <a:pt x="47257" y="52799"/>
                  </a:lnTo>
                  <a:lnTo>
                    <a:pt x="0" y="179832"/>
                  </a:lnTo>
                  <a:lnTo>
                    <a:pt x="279" y="181965"/>
                  </a:lnTo>
                  <a:lnTo>
                    <a:pt x="2628" y="185305"/>
                  </a:lnTo>
                  <a:lnTo>
                    <a:pt x="4546" y="186321"/>
                  </a:lnTo>
                  <a:lnTo>
                    <a:pt x="37109" y="186321"/>
                  </a:lnTo>
                  <a:lnTo>
                    <a:pt x="39458" y="184670"/>
                  </a:lnTo>
                  <a:lnTo>
                    <a:pt x="79108" y="75958"/>
                  </a:lnTo>
                  <a:lnTo>
                    <a:pt x="84448" y="63514"/>
                  </a:lnTo>
                  <a:lnTo>
                    <a:pt x="114672" y="37427"/>
                  </a:lnTo>
                  <a:lnTo>
                    <a:pt x="261112" y="35293"/>
                  </a:lnTo>
                  <a:lnTo>
                    <a:pt x="263906" y="32486"/>
                  </a:lnTo>
                  <a:lnTo>
                    <a:pt x="263906" y="2794"/>
                  </a:lnTo>
                  <a:lnTo>
                    <a:pt x="261112" y="0"/>
                  </a:lnTo>
                  <a:close/>
                </a:path>
              </a:pathLst>
            </a:custGeom>
            <a:solidFill>
              <a:srgbClr val="FFFFFF"/>
            </a:solidFill>
          </p:spPr>
          <p:txBody>
            <a:bodyPr wrap="square" lIns="0" tIns="0" rIns="0" bIns="0" rtlCol="0"/>
            <a:lstStyle/>
            <a:p>
              <a:endParaRPr/>
            </a:p>
          </p:txBody>
        </p:sp>
        <p:sp>
          <p:nvSpPr>
            <p:cNvPr id="14" name="object 14"/>
            <p:cNvSpPr/>
            <p:nvPr/>
          </p:nvSpPr>
          <p:spPr>
            <a:xfrm>
              <a:off x="14688025" y="9531762"/>
              <a:ext cx="131216" cy="11082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5437287" y="9531762"/>
              <a:ext cx="153327" cy="110820"/>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6" name="object 16"/>
            <p:cNvSpPr/>
            <p:nvPr/>
          </p:nvSpPr>
          <p:spPr>
            <a:xfrm>
              <a:off x="14323632" y="9456267"/>
              <a:ext cx="1267460" cy="186690"/>
            </a:xfrm>
            <a:custGeom>
              <a:avLst/>
              <a:gdLst/>
              <a:ahLst/>
              <a:cxnLst/>
              <a:rect l="l" t="t" r="r" b="b"/>
              <a:pathLst>
                <a:path w="1267459" h="186690">
                  <a:moveTo>
                    <a:pt x="38354" y="77901"/>
                  </a:moveTo>
                  <a:lnTo>
                    <a:pt x="35560" y="75107"/>
                  </a:lnTo>
                  <a:lnTo>
                    <a:pt x="6248" y="75107"/>
                  </a:lnTo>
                  <a:lnTo>
                    <a:pt x="2794" y="75107"/>
                  </a:lnTo>
                  <a:lnTo>
                    <a:pt x="0" y="77901"/>
                  </a:lnTo>
                  <a:lnTo>
                    <a:pt x="0" y="183616"/>
                  </a:lnTo>
                  <a:lnTo>
                    <a:pt x="2794" y="186423"/>
                  </a:lnTo>
                  <a:lnTo>
                    <a:pt x="35560" y="186423"/>
                  </a:lnTo>
                  <a:lnTo>
                    <a:pt x="38354" y="183616"/>
                  </a:lnTo>
                  <a:lnTo>
                    <a:pt x="38354" y="77901"/>
                  </a:lnTo>
                  <a:close/>
                </a:path>
                <a:path w="1267459" h="186690">
                  <a:moveTo>
                    <a:pt x="207149" y="2781"/>
                  </a:moveTo>
                  <a:lnTo>
                    <a:pt x="204368" y="0"/>
                  </a:lnTo>
                  <a:lnTo>
                    <a:pt x="171602" y="0"/>
                  </a:lnTo>
                  <a:lnTo>
                    <a:pt x="168808" y="2781"/>
                  </a:lnTo>
                  <a:lnTo>
                    <a:pt x="168808" y="148450"/>
                  </a:lnTo>
                  <a:lnTo>
                    <a:pt x="137668" y="120192"/>
                  </a:lnTo>
                  <a:lnTo>
                    <a:pt x="109550" y="61087"/>
                  </a:lnTo>
                  <a:lnTo>
                    <a:pt x="92379" y="31470"/>
                  </a:lnTo>
                  <a:lnTo>
                    <a:pt x="76073" y="13436"/>
                  </a:lnTo>
                  <a:lnTo>
                    <a:pt x="59245" y="4089"/>
                  </a:lnTo>
                  <a:lnTo>
                    <a:pt x="40513" y="558"/>
                  </a:lnTo>
                  <a:lnTo>
                    <a:pt x="33172" y="0"/>
                  </a:lnTo>
                  <a:lnTo>
                    <a:pt x="2806" y="0"/>
                  </a:lnTo>
                  <a:lnTo>
                    <a:pt x="12" y="2781"/>
                  </a:lnTo>
                  <a:lnTo>
                    <a:pt x="12" y="33197"/>
                  </a:lnTo>
                  <a:lnTo>
                    <a:pt x="2806" y="35991"/>
                  </a:lnTo>
                  <a:lnTo>
                    <a:pt x="15138" y="35991"/>
                  </a:lnTo>
                  <a:lnTo>
                    <a:pt x="31407" y="36664"/>
                  </a:lnTo>
                  <a:lnTo>
                    <a:pt x="69240" y="66230"/>
                  </a:lnTo>
                  <a:lnTo>
                    <a:pt x="97256" y="125196"/>
                  </a:lnTo>
                  <a:lnTo>
                    <a:pt x="115709" y="156603"/>
                  </a:lnTo>
                  <a:lnTo>
                    <a:pt x="133451" y="175221"/>
                  </a:lnTo>
                  <a:lnTo>
                    <a:pt x="151955" y="184137"/>
                  </a:lnTo>
                  <a:lnTo>
                    <a:pt x="172720" y="186423"/>
                  </a:lnTo>
                  <a:lnTo>
                    <a:pt x="204368" y="186423"/>
                  </a:lnTo>
                  <a:lnTo>
                    <a:pt x="207149" y="183616"/>
                  </a:lnTo>
                  <a:lnTo>
                    <a:pt x="207149" y="148450"/>
                  </a:lnTo>
                  <a:lnTo>
                    <a:pt x="207149" y="2781"/>
                  </a:lnTo>
                  <a:close/>
                </a:path>
                <a:path w="1267459" h="186690">
                  <a:moveTo>
                    <a:pt x="711873" y="131724"/>
                  </a:moveTo>
                  <a:lnTo>
                    <a:pt x="689927" y="89636"/>
                  </a:lnTo>
                  <a:lnTo>
                    <a:pt x="597827" y="68961"/>
                  </a:lnTo>
                  <a:lnTo>
                    <a:pt x="589559" y="67652"/>
                  </a:lnTo>
                  <a:lnTo>
                    <a:pt x="579564" y="65125"/>
                  </a:lnTo>
                  <a:lnTo>
                    <a:pt x="572071" y="61341"/>
                  </a:lnTo>
                  <a:lnTo>
                    <a:pt x="567385" y="56489"/>
                  </a:lnTo>
                  <a:lnTo>
                    <a:pt x="565759" y="50774"/>
                  </a:lnTo>
                  <a:lnTo>
                    <a:pt x="566381" y="42583"/>
                  </a:lnTo>
                  <a:lnTo>
                    <a:pt x="573239" y="34988"/>
                  </a:lnTo>
                  <a:lnTo>
                    <a:pt x="687324" y="34988"/>
                  </a:lnTo>
                  <a:lnTo>
                    <a:pt x="690143" y="32181"/>
                  </a:lnTo>
                  <a:lnTo>
                    <a:pt x="690143" y="2806"/>
                  </a:lnTo>
                  <a:lnTo>
                    <a:pt x="687324" y="12"/>
                  </a:lnTo>
                  <a:lnTo>
                    <a:pt x="584822" y="12"/>
                  </a:lnTo>
                  <a:lnTo>
                    <a:pt x="574446" y="914"/>
                  </a:lnTo>
                  <a:lnTo>
                    <a:pt x="540969" y="21018"/>
                  </a:lnTo>
                  <a:lnTo>
                    <a:pt x="530771" y="50634"/>
                  </a:lnTo>
                  <a:lnTo>
                    <a:pt x="533590" y="66548"/>
                  </a:lnTo>
                  <a:lnTo>
                    <a:pt x="542683" y="81800"/>
                  </a:lnTo>
                  <a:lnTo>
                    <a:pt x="559130" y="94348"/>
                  </a:lnTo>
                  <a:lnTo>
                    <a:pt x="583971" y="102184"/>
                  </a:lnTo>
                  <a:lnTo>
                    <a:pt x="652322" y="111569"/>
                  </a:lnTo>
                  <a:lnTo>
                    <a:pt x="663816" y="114655"/>
                  </a:lnTo>
                  <a:lnTo>
                    <a:pt x="671410" y="119659"/>
                  </a:lnTo>
                  <a:lnTo>
                    <a:pt x="675614" y="125679"/>
                  </a:lnTo>
                  <a:lnTo>
                    <a:pt x="676897" y="131800"/>
                  </a:lnTo>
                  <a:lnTo>
                    <a:pt x="676871" y="132918"/>
                  </a:lnTo>
                  <a:lnTo>
                    <a:pt x="674662" y="139649"/>
                  </a:lnTo>
                  <a:lnTo>
                    <a:pt x="668845" y="145580"/>
                  </a:lnTo>
                  <a:lnTo>
                    <a:pt x="659282" y="149783"/>
                  </a:lnTo>
                  <a:lnTo>
                    <a:pt x="645820" y="151396"/>
                  </a:lnTo>
                  <a:lnTo>
                    <a:pt x="542366" y="151396"/>
                  </a:lnTo>
                  <a:lnTo>
                    <a:pt x="539559" y="154190"/>
                  </a:lnTo>
                  <a:lnTo>
                    <a:pt x="539559" y="183565"/>
                  </a:lnTo>
                  <a:lnTo>
                    <a:pt x="542366" y="186372"/>
                  </a:lnTo>
                  <a:lnTo>
                    <a:pt x="645820" y="186372"/>
                  </a:lnTo>
                  <a:lnTo>
                    <a:pt x="659231" y="185432"/>
                  </a:lnTo>
                  <a:lnTo>
                    <a:pt x="700112" y="164084"/>
                  </a:lnTo>
                  <a:lnTo>
                    <a:pt x="711796" y="134975"/>
                  </a:lnTo>
                  <a:lnTo>
                    <a:pt x="711873" y="131724"/>
                  </a:lnTo>
                  <a:close/>
                </a:path>
                <a:path w="1267459" h="186690">
                  <a:moveTo>
                    <a:pt x="829030" y="70065"/>
                  </a:moveTo>
                  <a:lnTo>
                    <a:pt x="826211" y="67259"/>
                  </a:lnTo>
                  <a:lnTo>
                    <a:pt x="796188" y="67259"/>
                  </a:lnTo>
                  <a:lnTo>
                    <a:pt x="792734" y="67259"/>
                  </a:lnTo>
                  <a:lnTo>
                    <a:pt x="789940" y="70065"/>
                  </a:lnTo>
                  <a:lnTo>
                    <a:pt x="789940" y="183578"/>
                  </a:lnTo>
                  <a:lnTo>
                    <a:pt x="792734" y="186385"/>
                  </a:lnTo>
                  <a:lnTo>
                    <a:pt x="826211" y="186385"/>
                  </a:lnTo>
                  <a:lnTo>
                    <a:pt x="829030" y="183578"/>
                  </a:lnTo>
                  <a:lnTo>
                    <a:pt x="829030" y="70065"/>
                  </a:lnTo>
                  <a:close/>
                </a:path>
                <a:path w="1267459" h="186690">
                  <a:moveTo>
                    <a:pt x="968603" y="100838"/>
                  </a:moveTo>
                  <a:lnTo>
                    <a:pt x="943876" y="49034"/>
                  </a:lnTo>
                  <a:lnTo>
                    <a:pt x="905129" y="6121"/>
                  </a:lnTo>
                  <a:lnTo>
                    <a:pt x="856818" y="12"/>
                  </a:lnTo>
                  <a:lnTo>
                    <a:pt x="727049" y="12"/>
                  </a:lnTo>
                  <a:lnTo>
                    <a:pt x="723569" y="12"/>
                  </a:lnTo>
                  <a:lnTo>
                    <a:pt x="720775" y="2806"/>
                  </a:lnTo>
                  <a:lnTo>
                    <a:pt x="720775" y="32512"/>
                  </a:lnTo>
                  <a:lnTo>
                    <a:pt x="723569" y="35331"/>
                  </a:lnTo>
                  <a:lnTo>
                    <a:pt x="864781" y="35331"/>
                  </a:lnTo>
                  <a:lnTo>
                    <a:pt x="880529" y="37363"/>
                  </a:lnTo>
                  <a:lnTo>
                    <a:pt x="892556" y="43294"/>
                  </a:lnTo>
                  <a:lnTo>
                    <a:pt x="902081" y="52844"/>
                  </a:lnTo>
                  <a:lnTo>
                    <a:pt x="910310" y="65709"/>
                  </a:lnTo>
                  <a:lnTo>
                    <a:pt x="943813" y="136080"/>
                  </a:lnTo>
                  <a:lnTo>
                    <a:pt x="946035" y="137464"/>
                  </a:lnTo>
                  <a:lnTo>
                    <a:pt x="950874" y="137452"/>
                  </a:lnTo>
                  <a:lnTo>
                    <a:pt x="953071" y="136055"/>
                  </a:lnTo>
                  <a:lnTo>
                    <a:pt x="968603" y="102781"/>
                  </a:lnTo>
                  <a:lnTo>
                    <a:pt x="968603" y="100838"/>
                  </a:lnTo>
                  <a:close/>
                </a:path>
                <a:path w="1267459" h="186690">
                  <a:moveTo>
                    <a:pt x="1090028" y="6972"/>
                  </a:moveTo>
                  <a:lnTo>
                    <a:pt x="1089875" y="4711"/>
                  </a:lnTo>
                  <a:lnTo>
                    <a:pt x="1087564" y="1092"/>
                  </a:lnTo>
                  <a:lnTo>
                    <a:pt x="1085596" y="12"/>
                  </a:lnTo>
                  <a:lnTo>
                    <a:pt x="1055433" y="12"/>
                  </a:lnTo>
                  <a:lnTo>
                    <a:pt x="1052995" y="12"/>
                  </a:lnTo>
                  <a:lnTo>
                    <a:pt x="1050810" y="1409"/>
                  </a:lnTo>
                  <a:lnTo>
                    <a:pt x="967752" y="179412"/>
                  </a:lnTo>
                  <a:lnTo>
                    <a:pt x="967905" y="181698"/>
                  </a:lnTo>
                  <a:lnTo>
                    <a:pt x="970191" y="185305"/>
                  </a:lnTo>
                  <a:lnTo>
                    <a:pt x="972185" y="186397"/>
                  </a:lnTo>
                  <a:lnTo>
                    <a:pt x="1004773" y="186397"/>
                  </a:lnTo>
                  <a:lnTo>
                    <a:pt x="1006995" y="184988"/>
                  </a:lnTo>
                  <a:lnTo>
                    <a:pt x="1090028" y="6972"/>
                  </a:lnTo>
                  <a:close/>
                </a:path>
                <a:path w="1267459" h="186690">
                  <a:moveTo>
                    <a:pt x="1267053" y="4597"/>
                  </a:moveTo>
                  <a:lnTo>
                    <a:pt x="1266367" y="3009"/>
                  </a:lnTo>
                  <a:lnTo>
                    <a:pt x="1264043" y="660"/>
                  </a:lnTo>
                  <a:lnTo>
                    <a:pt x="1262456" y="12"/>
                  </a:lnTo>
                  <a:lnTo>
                    <a:pt x="1260779" y="12"/>
                  </a:lnTo>
                  <a:lnTo>
                    <a:pt x="1116330" y="12"/>
                  </a:lnTo>
                  <a:lnTo>
                    <a:pt x="1113523" y="2819"/>
                  </a:lnTo>
                  <a:lnTo>
                    <a:pt x="1113523" y="30708"/>
                  </a:lnTo>
                  <a:lnTo>
                    <a:pt x="1114196" y="32308"/>
                  </a:lnTo>
                  <a:lnTo>
                    <a:pt x="1116533" y="34658"/>
                  </a:lnTo>
                  <a:lnTo>
                    <a:pt x="1118146" y="35318"/>
                  </a:lnTo>
                  <a:lnTo>
                    <a:pt x="1264234" y="35306"/>
                  </a:lnTo>
                  <a:lnTo>
                    <a:pt x="1267053" y="32499"/>
                  </a:lnTo>
                  <a:lnTo>
                    <a:pt x="1267053" y="4597"/>
                  </a:lnTo>
                  <a:close/>
                </a:path>
              </a:pathLst>
            </a:custGeom>
            <a:solidFill>
              <a:srgbClr val="FFFFFF"/>
            </a:solidFill>
          </p:spPr>
          <p:txBody>
            <a:bodyPr wrap="square" lIns="0" tIns="0" rIns="0" bIns="0" rtlCol="0"/>
            <a:lstStyle/>
            <a:p>
              <a:endParaRPr/>
            </a:p>
          </p:txBody>
        </p:sp>
      </p:grpSp>
      <p:sp>
        <p:nvSpPr>
          <p:cNvPr id="17" name="object 17"/>
          <p:cNvSpPr/>
          <p:nvPr/>
        </p:nvSpPr>
        <p:spPr>
          <a:xfrm>
            <a:off x="0" y="1080008"/>
            <a:ext cx="16256000" cy="50800"/>
          </a:xfrm>
          <a:custGeom>
            <a:avLst/>
            <a:gdLst/>
            <a:ahLst/>
            <a:cxnLst/>
            <a:rect l="l" t="t" r="r" b="b"/>
            <a:pathLst>
              <a:path w="16256000" h="50800">
                <a:moveTo>
                  <a:pt x="16256000" y="0"/>
                </a:moveTo>
                <a:lnTo>
                  <a:pt x="0" y="0"/>
                </a:lnTo>
                <a:lnTo>
                  <a:pt x="0" y="50292"/>
                </a:lnTo>
                <a:lnTo>
                  <a:pt x="16256000" y="50292"/>
                </a:lnTo>
                <a:lnTo>
                  <a:pt x="16256000" y="0"/>
                </a:lnTo>
                <a:close/>
              </a:path>
            </a:pathLst>
          </a:custGeom>
          <a:solidFill>
            <a:srgbClr val="DBCCAE"/>
          </a:solidFill>
        </p:spPr>
        <p:txBody>
          <a:bodyPr wrap="square" lIns="0" tIns="0" rIns="0" bIns="0" rtlCol="0"/>
          <a:lstStyle/>
          <a:p>
            <a:endParaRPr/>
          </a:p>
        </p:txBody>
      </p:sp>
      <p:sp>
        <p:nvSpPr>
          <p:cNvPr id="21" name="Pladsholder til tekst 2">
            <a:extLst>
              <a:ext uri="{FF2B5EF4-FFF2-40B4-BE49-F238E27FC236}">
                <a16:creationId xmlns:a16="http://schemas.microsoft.com/office/drawing/2014/main" id="{E40C1FF9-5D36-4BCB-91CD-3B00B55EB8DE}"/>
              </a:ext>
            </a:extLst>
          </p:cNvPr>
          <p:cNvSpPr>
            <a:spLocks noGrp="1"/>
          </p:cNvSpPr>
          <p:nvPr>
            <p:ph type="body" idx="1"/>
          </p:nvPr>
        </p:nvSpPr>
        <p:spPr>
          <a:xfrm>
            <a:off x="812800" y="1498600"/>
            <a:ext cx="14630400" cy="6740307"/>
          </a:xfrm>
        </p:spPr>
        <p:txBody>
          <a:bodyPr/>
          <a:lstStyle/>
          <a:p>
            <a:r>
              <a:rPr lang="da-DK" sz="2800" dirty="0">
                <a:effectLst/>
                <a:latin typeface="Arial" panose="020B0604020202020204" pitchFamily="34" charset="0"/>
                <a:ea typeface="Calibri" panose="020F0502020204030204" pitchFamily="34" charset="0"/>
              </a:rPr>
              <a:t>Muligheder og begrænsninger for placering af en ny erhvervshavn ved henholdsvis Ydernæs og Stenbæksholm er blevet analyseret på screeningsniveau.</a:t>
            </a:r>
            <a:endParaRPr lang="da-DK" sz="2800" dirty="0">
              <a:effectLst/>
              <a:latin typeface="Calibri" panose="020F0502020204030204" pitchFamily="34" charset="0"/>
              <a:ea typeface="Calibri" panose="020F0502020204030204" pitchFamily="34" charset="0"/>
            </a:endParaRPr>
          </a:p>
          <a:p>
            <a:r>
              <a:rPr lang="da-DK" sz="2800" dirty="0">
                <a:effectLst/>
                <a:latin typeface="Arial" panose="020B0604020202020204" pitchFamily="34" charset="0"/>
                <a:ea typeface="Calibri" panose="020F0502020204030204" pitchFamily="34" charset="0"/>
              </a:rPr>
              <a:t> </a:t>
            </a:r>
            <a:endParaRPr lang="da-DK" sz="2800" dirty="0">
              <a:effectLst/>
              <a:latin typeface="Calibri" panose="020F0502020204030204" pitchFamily="34" charset="0"/>
              <a:ea typeface="Calibri" panose="020F0502020204030204" pitchFamily="34" charset="0"/>
            </a:endParaRPr>
          </a:p>
          <a:p>
            <a:r>
              <a:rPr lang="da-DK" sz="2800" dirty="0">
                <a:effectLst/>
                <a:latin typeface="Arial" panose="020B0604020202020204" pitchFamily="34" charset="0"/>
                <a:ea typeface="Calibri" panose="020F0502020204030204" pitchFamily="34" charset="0"/>
              </a:rPr>
              <a:t>Analysen viser, at det bliver svært at opnå de nødvendige myndighedstilladelser. Særligt </a:t>
            </a:r>
            <a:r>
              <a:rPr lang="da-DK" sz="2800" dirty="0">
                <a:solidFill>
                  <a:srgbClr val="000000"/>
                </a:solidFill>
                <a:effectLst/>
                <a:latin typeface="Arial" panose="020B0604020202020204" pitchFamily="34" charset="0"/>
                <a:ea typeface="Calibri" panose="020F0502020204030204" pitchFamily="34" charset="0"/>
              </a:rPr>
              <a:t>Natura 2000-området </a:t>
            </a:r>
            <a:r>
              <a:rPr lang="da-DK" sz="2800" dirty="0">
                <a:effectLst/>
                <a:latin typeface="Arial" panose="020B0604020202020204" pitchFamily="34" charset="0"/>
                <a:ea typeface="Calibri" panose="020F0502020204030204" pitchFamily="34" charset="0"/>
              </a:rPr>
              <a:t>og krav til vandkvaliteten i Karrebæk Fjord er problematiske.</a:t>
            </a:r>
            <a:endParaRPr lang="da-DK" sz="2800" dirty="0">
              <a:effectLst/>
              <a:latin typeface="Calibri" panose="020F0502020204030204" pitchFamily="34" charset="0"/>
              <a:ea typeface="Calibri" panose="020F0502020204030204" pitchFamily="34" charset="0"/>
            </a:endParaRPr>
          </a:p>
          <a:p>
            <a:r>
              <a:rPr lang="da-DK" sz="2800" dirty="0">
                <a:effectLst/>
                <a:latin typeface="Arial" panose="020B0604020202020204" pitchFamily="34" charset="0"/>
                <a:ea typeface="Calibri" panose="020F0502020204030204" pitchFamily="34" charset="0"/>
              </a:rPr>
              <a:t> </a:t>
            </a:r>
            <a:endParaRPr lang="da-DK" sz="2800" dirty="0">
              <a:effectLst/>
              <a:latin typeface="Calibri" panose="020F0502020204030204" pitchFamily="34" charset="0"/>
              <a:ea typeface="Calibri" panose="020F0502020204030204" pitchFamily="34" charset="0"/>
            </a:endParaRPr>
          </a:p>
          <a:p>
            <a:r>
              <a:rPr lang="da-DK" sz="2800" dirty="0">
                <a:effectLst/>
                <a:latin typeface="Arial" panose="020B0604020202020204" pitchFamily="34" charset="0"/>
                <a:ea typeface="Calibri" panose="020F0502020204030204" pitchFamily="34" charset="0"/>
              </a:rPr>
              <a:t>Analysen viser også, at de geotekniske forhold på Ydernæs og Stenbæksholm vil indebære betydelige ekstraomkostninger til både anlæg og drift af en havn – på Ydernæs endvidere i kombination med en betydelig forurening fra havneslam og en gammel losseplads.</a:t>
            </a:r>
            <a:endParaRPr lang="da-DK" sz="2800" dirty="0">
              <a:effectLst/>
              <a:latin typeface="Calibri" panose="020F0502020204030204" pitchFamily="34" charset="0"/>
              <a:ea typeface="Calibri" panose="020F0502020204030204" pitchFamily="34" charset="0"/>
            </a:endParaRPr>
          </a:p>
          <a:p>
            <a:r>
              <a:rPr lang="da-DK" sz="2800" dirty="0">
                <a:effectLst/>
                <a:latin typeface="Arial" panose="020B0604020202020204" pitchFamily="34" charset="0"/>
                <a:ea typeface="Calibri" panose="020F0502020204030204" pitchFamily="34" charset="0"/>
              </a:rPr>
              <a:t> </a:t>
            </a:r>
            <a:endParaRPr lang="da-DK" sz="2800" dirty="0">
              <a:effectLst/>
              <a:latin typeface="Calibri" panose="020F0502020204030204" pitchFamily="34" charset="0"/>
              <a:ea typeface="Calibri" panose="020F0502020204030204" pitchFamily="34" charset="0"/>
            </a:endParaRPr>
          </a:p>
          <a:p>
            <a:r>
              <a:rPr lang="da-DK" sz="2800" dirty="0">
                <a:effectLst/>
                <a:latin typeface="Arial" panose="020B0604020202020204" pitchFamily="34" charset="0"/>
                <a:ea typeface="Calibri" panose="020F0502020204030204" pitchFamily="34" charset="0"/>
              </a:rPr>
              <a:t>Endelig peger analysen på, at de markedsmæssige forhold er usikre, ikke mindst som følge af den lave besejlingsdybde og alternativ benyttelse af andre havne i nærområdet.</a:t>
            </a:r>
            <a:endParaRPr lang="da-DK" sz="2800" dirty="0">
              <a:effectLst/>
              <a:latin typeface="Calibri" panose="020F0502020204030204" pitchFamily="34" charset="0"/>
              <a:ea typeface="Calibri" panose="020F0502020204030204" pitchFamily="34" charset="0"/>
            </a:endParaRPr>
          </a:p>
          <a:p>
            <a:r>
              <a:rPr lang="da-DK" sz="2800" dirty="0">
                <a:effectLst/>
                <a:latin typeface="Arial" panose="020B0604020202020204" pitchFamily="34" charset="0"/>
                <a:ea typeface="Calibri" panose="020F0502020204030204" pitchFamily="34" charset="0"/>
              </a:rPr>
              <a:t> </a:t>
            </a:r>
            <a:endParaRPr lang="da-DK" sz="2800" dirty="0">
              <a:effectLst/>
              <a:highlight>
                <a:srgbClr val="FFFF00"/>
              </a:highlight>
              <a:latin typeface="Calibri" panose="020F0502020204030204" pitchFamily="34" charset="0"/>
              <a:ea typeface="Calibri" panose="020F0502020204030204" pitchFamily="34" charset="0"/>
            </a:endParaRPr>
          </a:p>
          <a:p>
            <a:r>
              <a:rPr lang="da-DK" sz="2800" dirty="0">
                <a:effectLst/>
                <a:latin typeface="Arial" panose="020B0604020202020204" pitchFamily="34" charset="0"/>
                <a:ea typeface="Calibri" panose="020F0502020204030204" pitchFamily="34" charset="0"/>
              </a:rPr>
              <a:t>Med afsæt i ovenstående </a:t>
            </a:r>
            <a:r>
              <a:rPr lang="da-DK" sz="2800" dirty="0">
                <a:latin typeface="Arial" panose="020B0604020202020204" pitchFamily="34" charset="0"/>
                <a:ea typeface="Calibri" panose="020F0502020204030204" pitchFamily="34" charset="0"/>
              </a:rPr>
              <a:t>er </a:t>
            </a:r>
            <a:r>
              <a:rPr lang="da-DK" sz="2800" dirty="0">
                <a:effectLst/>
                <a:latin typeface="Arial" panose="020B0604020202020204" pitchFamily="34" charset="0"/>
                <a:ea typeface="Calibri" panose="020F0502020204030204" pitchFamily="34" charset="0"/>
              </a:rPr>
              <a:t>det forbundet med betydelige risici at </a:t>
            </a:r>
            <a:r>
              <a:rPr lang="da-DK" sz="2800" dirty="0">
                <a:latin typeface="Arial" panose="020B0604020202020204" pitchFamily="34" charset="0"/>
                <a:ea typeface="Calibri" panose="020F0502020204030204" pitchFamily="34" charset="0"/>
              </a:rPr>
              <a:t>anlægge </a:t>
            </a:r>
            <a:r>
              <a:rPr lang="da-DK" sz="2800" dirty="0">
                <a:effectLst/>
                <a:latin typeface="Arial" panose="020B0604020202020204" pitchFamily="34" charset="0"/>
                <a:ea typeface="Calibri" panose="020F0502020204030204" pitchFamily="34" charset="0"/>
              </a:rPr>
              <a:t>en  erhvervshavn på Ydernæs og Stenbæksholm – eller mere generelt i Karrebæk Fjord.</a:t>
            </a:r>
          </a:p>
          <a:p>
            <a:endParaRPr lang="da-DK" dirty="0"/>
          </a:p>
        </p:txBody>
      </p:sp>
    </p:spTree>
    <p:extLst>
      <p:ext uri="{BB962C8B-B14F-4D97-AF65-F5344CB8AC3E}">
        <p14:creationId xmlns:p14="http://schemas.microsoft.com/office/powerpoint/2010/main" val="2194358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03336" y="286096"/>
            <a:ext cx="6405464" cy="566822"/>
          </a:xfrm>
          <a:prstGeom prst="rect">
            <a:avLst/>
          </a:prstGeom>
        </p:spPr>
        <p:txBody>
          <a:bodyPr vert="horz" wrap="square" lIns="0" tIns="12700" rIns="0" bIns="0" rtlCol="0">
            <a:spAutoFit/>
          </a:bodyPr>
          <a:lstStyle/>
          <a:p>
            <a:pPr marL="12700">
              <a:lnSpc>
                <a:spcPct val="100000"/>
              </a:lnSpc>
              <a:spcBef>
                <a:spcPts val="100"/>
              </a:spcBef>
            </a:pPr>
            <a:r>
              <a:rPr lang="da-DK" spc="125" dirty="0"/>
              <a:t>DRØFTELSE</a:t>
            </a:r>
            <a:endParaRPr spc="125" dirty="0"/>
          </a:p>
        </p:txBody>
      </p:sp>
      <p:grpSp>
        <p:nvGrpSpPr>
          <p:cNvPr id="4" name="object 4"/>
          <p:cNvGrpSpPr/>
          <p:nvPr/>
        </p:nvGrpSpPr>
        <p:grpSpPr>
          <a:xfrm>
            <a:off x="0" y="9080004"/>
            <a:ext cx="16256000" cy="1080135"/>
            <a:chOff x="0" y="9080004"/>
            <a:chExt cx="16256000" cy="1080135"/>
          </a:xfrm>
        </p:grpSpPr>
        <p:sp>
          <p:nvSpPr>
            <p:cNvPr id="5" name="object 5"/>
            <p:cNvSpPr/>
            <p:nvPr/>
          </p:nvSpPr>
          <p:spPr>
            <a:xfrm>
              <a:off x="0" y="9080004"/>
              <a:ext cx="16256000" cy="1080135"/>
            </a:xfrm>
            <a:custGeom>
              <a:avLst/>
              <a:gdLst/>
              <a:ahLst/>
              <a:cxnLst/>
              <a:rect l="l" t="t" r="r" b="b"/>
              <a:pathLst>
                <a:path w="16256000" h="1080134">
                  <a:moveTo>
                    <a:pt x="16256000" y="0"/>
                  </a:moveTo>
                  <a:lnTo>
                    <a:pt x="0" y="0"/>
                  </a:lnTo>
                  <a:lnTo>
                    <a:pt x="0" y="1079995"/>
                  </a:lnTo>
                  <a:lnTo>
                    <a:pt x="16256000" y="1079995"/>
                  </a:lnTo>
                  <a:lnTo>
                    <a:pt x="16256000" y="0"/>
                  </a:lnTo>
                  <a:close/>
                </a:path>
              </a:pathLst>
            </a:custGeom>
            <a:solidFill>
              <a:srgbClr val="73AEDE"/>
            </a:solidFill>
          </p:spPr>
          <p:txBody>
            <a:bodyPr wrap="square" lIns="0" tIns="0" rIns="0" bIns="0" rtlCol="0"/>
            <a:lstStyle/>
            <a:p>
              <a:endParaRPr/>
            </a:p>
          </p:txBody>
        </p:sp>
        <p:sp>
          <p:nvSpPr>
            <p:cNvPr id="6" name="object 6"/>
            <p:cNvSpPr/>
            <p:nvPr/>
          </p:nvSpPr>
          <p:spPr>
            <a:xfrm>
              <a:off x="13694199" y="9373824"/>
              <a:ext cx="440690" cy="572770"/>
            </a:xfrm>
            <a:custGeom>
              <a:avLst/>
              <a:gdLst/>
              <a:ahLst/>
              <a:cxnLst/>
              <a:rect l="l" t="t" r="r" b="b"/>
              <a:pathLst>
                <a:path w="440690" h="572770">
                  <a:moveTo>
                    <a:pt x="440486" y="0"/>
                  </a:moveTo>
                  <a:lnTo>
                    <a:pt x="0" y="0"/>
                  </a:lnTo>
                  <a:lnTo>
                    <a:pt x="0" y="341337"/>
                  </a:lnTo>
                  <a:lnTo>
                    <a:pt x="7420" y="396616"/>
                  </a:lnTo>
                  <a:lnTo>
                    <a:pt x="27407" y="442759"/>
                  </a:lnTo>
                  <a:lnTo>
                    <a:pt x="56547" y="480567"/>
                  </a:lnTo>
                  <a:lnTo>
                    <a:pt x="91427" y="510840"/>
                  </a:lnTo>
                  <a:lnTo>
                    <a:pt x="128633" y="534376"/>
                  </a:lnTo>
                  <a:lnTo>
                    <a:pt x="164752" y="551976"/>
                  </a:lnTo>
                  <a:lnTo>
                    <a:pt x="220078" y="572566"/>
                  </a:lnTo>
                  <a:lnTo>
                    <a:pt x="243794" y="564440"/>
                  </a:lnTo>
                  <a:lnTo>
                    <a:pt x="244798" y="564045"/>
                  </a:lnTo>
                  <a:lnTo>
                    <a:pt x="220078" y="564045"/>
                  </a:lnTo>
                  <a:lnTo>
                    <a:pt x="189833" y="553739"/>
                  </a:lnTo>
                  <a:lnTo>
                    <a:pt x="152372" y="537624"/>
                  </a:lnTo>
                  <a:lnTo>
                    <a:pt x="112021" y="514941"/>
                  </a:lnTo>
                  <a:lnTo>
                    <a:pt x="73107" y="484933"/>
                  </a:lnTo>
                  <a:lnTo>
                    <a:pt x="39955" y="446842"/>
                  </a:lnTo>
                  <a:lnTo>
                    <a:pt x="16891" y="399911"/>
                  </a:lnTo>
                  <a:lnTo>
                    <a:pt x="8242" y="343382"/>
                  </a:lnTo>
                  <a:lnTo>
                    <a:pt x="8242" y="8242"/>
                  </a:lnTo>
                  <a:lnTo>
                    <a:pt x="440486" y="8242"/>
                  </a:lnTo>
                  <a:lnTo>
                    <a:pt x="440486" y="0"/>
                  </a:lnTo>
                  <a:close/>
                </a:path>
                <a:path w="440690" h="572770">
                  <a:moveTo>
                    <a:pt x="440486" y="8242"/>
                  </a:moveTo>
                  <a:lnTo>
                    <a:pt x="432244" y="8242"/>
                  </a:lnTo>
                  <a:lnTo>
                    <a:pt x="432244" y="343382"/>
                  </a:lnTo>
                  <a:lnTo>
                    <a:pt x="423558" y="399911"/>
                  </a:lnTo>
                  <a:lnTo>
                    <a:pt x="400403" y="446842"/>
                  </a:lnTo>
                  <a:lnTo>
                    <a:pt x="367137" y="484933"/>
                  </a:lnTo>
                  <a:lnTo>
                    <a:pt x="328115" y="514941"/>
                  </a:lnTo>
                  <a:lnTo>
                    <a:pt x="287694" y="537624"/>
                  </a:lnTo>
                  <a:lnTo>
                    <a:pt x="250229" y="553739"/>
                  </a:lnTo>
                  <a:lnTo>
                    <a:pt x="220078" y="564045"/>
                  </a:lnTo>
                  <a:lnTo>
                    <a:pt x="244798" y="564045"/>
                  </a:lnTo>
                  <a:lnTo>
                    <a:pt x="311618" y="534376"/>
                  </a:lnTo>
                  <a:lnTo>
                    <a:pt x="348883" y="510840"/>
                  </a:lnTo>
                  <a:lnTo>
                    <a:pt x="383822" y="480567"/>
                  </a:lnTo>
                  <a:lnTo>
                    <a:pt x="413014" y="442759"/>
                  </a:lnTo>
                  <a:lnTo>
                    <a:pt x="433039" y="396616"/>
                  </a:lnTo>
                  <a:lnTo>
                    <a:pt x="440474" y="341337"/>
                  </a:lnTo>
                  <a:lnTo>
                    <a:pt x="440486" y="8242"/>
                  </a:lnTo>
                  <a:close/>
                </a:path>
              </a:pathLst>
            </a:custGeom>
            <a:solidFill>
              <a:srgbClr val="FFFFFF"/>
            </a:solidFill>
          </p:spPr>
          <p:txBody>
            <a:bodyPr wrap="square" lIns="0" tIns="0" rIns="0" bIns="0" rtlCol="0"/>
            <a:lstStyle/>
            <a:p>
              <a:endParaRPr/>
            </a:p>
          </p:txBody>
        </p:sp>
        <p:sp>
          <p:nvSpPr>
            <p:cNvPr id="7" name="object 7"/>
            <p:cNvSpPr/>
            <p:nvPr/>
          </p:nvSpPr>
          <p:spPr>
            <a:xfrm>
              <a:off x="13702442" y="9382066"/>
              <a:ext cx="424180" cy="556260"/>
            </a:xfrm>
            <a:custGeom>
              <a:avLst/>
              <a:gdLst/>
              <a:ahLst/>
              <a:cxnLst/>
              <a:rect l="l" t="t" r="r" b="b"/>
              <a:pathLst>
                <a:path w="424180" h="556259">
                  <a:moveTo>
                    <a:pt x="424002" y="0"/>
                  </a:moveTo>
                  <a:lnTo>
                    <a:pt x="0" y="0"/>
                  </a:lnTo>
                  <a:lnTo>
                    <a:pt x="0" y="335140"/>
                  </a:lnTo>
                  <a:lnTo>
                    <a:pt x="8649" y="391669"/>
                  </a:lnTo>
                  <a:lnTo>
                    <a:pt x="31712" y="438600"/>
                  </a:lnTo>
                  <a:lnTo>
                    <a:pt x="64865" y="476691"/>
                  </a:lnTo>
                  <a:lnTo>
                    <a:pt x="103779" y="506699"/>
                  </a:lnTo>
                  <a:lnTo>
                    <a:pt x="144130" y="529382"/>
                  </a:lnTo>
                  <a:lnTo>
                    <a:pt x="181591" y="545497"/>
                  </a:lnTo>
                  <a:lnTo>
                    <a:pt x="211836" y="555802"/>
                  </a:lnTo>
                  <a:lnTo>
                    <a:pt x="241987" y="545497"/>
                  </a:lnTo>
                  <a:lnTo>
                    <a:pt x="279451" y="529382"/>
                  </a:lnTo>
                  <a:lnTo>
                    <a:pt x="319873" y="506699"/>
                  </a:lnTo>
                  <a:lnTo>
                    <a:pt x="358895" y="476691"/>
                  </a:lnTo>
                  <a:lnTo>
                    <a:pt x="392161" y="438600"/>
                  </a:lnTo>
                  <a:lnTo>
                    <a:pt x="415315" y="391669"/>
                  </a:lnTo>
                  <a:lnTo>
                    <a:pt x="424002" y="335140"/>
                  </a:lnTo>
                  <a:lnTo>
                    <a:pt x="424002" y="0"/>
                  </a:lnTo>
                  <a:close/>
                </a:path>
              </a:pathLst>
            </a:custGeom>
            <a:solidFill>
              <a:srgbClr val="004675"/>
            </a:solidFill>
          </p:spPr>
          <p:txBody>
            <a:bodyPr wrap="square" lIns="0" tIns="0" rIns="0" bIns="0" rtlCol="0"/>
            <a:lstStyle/>
            <a:p>
              <a:endParaRPr/>
            </a:p>
          </p:txBody>
        </p:sp>
        <p:sp>
          <p:nvSpPr>
            <p:cNvPr id="8" name="object 8"/>
            <p:cNvSpPr/>
            <p:nvPr/>
          </p:nvSpPr>
          <p:spPr>
            <a:xfrm>
              <a:off x="13740550" y="9783978"/>
              <a:ext cx="347980" cy="102235"/>
            </a:xfrm>
            <a:custGeom>
              <a:avLst/>
              <a:gdLst/>
              <a:ahLst/>
              <a:cxnLst/>
              <a:rect l="l" t="t" r="r" b="b"/>
              <a:pathLst>
                <a:path w="347980" h="102234">
                  <a:moveTo>
                    <a:pt x="286423" y="79578"/>
                  </a:moveTo>
                  <a:lnTo>
                    <a:pt x="254749" y="77800"/>
                  </a:lnTo>
                  <a:lnTo>
                    <a:pt x="228320" y="68110"/>
                  </a:lnTo>
                  <a:lnTo>
                    <a:pt x="202755" y="57315"/>
                  </a:lnTo>
                  <a:lnTo>
                    <a:pt x="173723" y="52197"/>
                  </a:lnTo>
                  <a:lnTo>
                    <a:pt x="144729" y="57315"/>
                  </a:lnTo>
                  <a:lnTo>
                    <a:pt x="119278" y="68110"/>
                  </a:lnTo>
                  <a:lnTo>
                    <a:pt x="92964" y="77800"/>
                  </a:lnTo>
                  <a:lnTo>
                    <a:pt x="61353" y="79578"/>
                  </a:lnTo>
                  <a:lnTo>
                    <a:pt x="69710" y="85636"/>
                  </a:lnTo>
                  <a:lnTo>
                    <a:pt x="78143" y="91325"/>
                  </a:lnTo>
                  <a:lnTo>
                    <a:pt x="86614" y="96659"/>
                  </a:lnTo>
                  <a:lnTo>
                    <a:pt x="95034" y="101638"/>
                  </a:lnTo>
                  <a:lnTo>
                    <a:pt x="116281" y="98171"/>
                  </a:lnTo>
                  <a:lnTo>
                    <a:pt x="153289" y="82892"/>
                  </a:lnTo>
                  <a:lnTo>
                    <a:pt x="173723" y="79425"/>
                  </a:lnTo>
                  <a:lnTo>
                    <a:pt x="194208" y="82892"/>
                  </a:lnTo>
                  <a:lnTo>
                    <a:pt x="231444" y="98171"/>
                  </a:lnTo>
                  <a:lnTo>
                    <a:pt x="252742" y="101638"/>
                  </a:lnTo>
                  <a:lnTo>
                    <a:pt x="261162" y="96659"/>
                  </a:lnTo>
                  <a:lnTo>
                    <a:pt x="269633" y="91325"/>
                  </a:lnTo>
                  <a:lnTo>
                    <a:pt x="278066" y="85636"/>
                  </a:lnTo>
                  <a:lnTo>
                    <a:pt x="286423" y="79578"/>
                  </a:lnTo>
                  <a:close/>
                </a:path>
                <a:path w="347980" h="102234">
                  <a:moveTo>
                    <a:pt x="347776" y="8407"/>
                  </a:moveTo>
                  <a:lnTo>
                    <a:pt x="328917" y="17538"/>
                  </a:lnTo>
                  <a:lnTo>
                    <a:pt x="312204" y="23329"/>
                  </a:lnTo>
                  <a:lnTo>
                    <a:pt x="297319" y="26365"/>
                  </a:lnTo>
                  <a:lnTo>
                    <a:pt x="283883" y="27241"/>
                  </a:lnTo>
                  <a:lnTo>
                    <a:pt x="259562" y="22987"/>
                  </a:lnTo>
                  <a:lnTo>
                    <a:pt x="235877" y="13627"/>
                  </a:lnTo>
                  <a:lnTo>
                    <a:pt x="208661" y="4267"/>
                  </a:lnTo>
                  <a:lnTo>
                    <a:pt x="173723" y="0"/>
                  </a:lnTo>
                  <a:lnTo>
                    <a:pt x="138823" y="4267"/>
                  </a:lnTo>
                  <a:lnTo>
                    <a:pt x="111721" y="13627"/>
                  </a:lnTo>
                  <a:lnTo>
                    <a:pt x="88150" y="22987"/>
                  </a:lnTo>
                  <a:lnTo>
                    <a:pt x="63893" y="27241"/>
                  </a:lnTo>
                  <a:lnTo>
                    <a:pt x="50457" y="26365"/>
                  </a:lnTo>
                  <a:lnTo>
                    <a:pt x="35560" y="23329"/>
                  </a:lnTo>
                  <a:lnTo>
                    <a:pt x="18859" y="17538"/>
                  </a:lnTo>
                  <a:lnTo>
                    <a:pt x="0" y="8407"/>
                  </a:lnTo>
                  <a:lnTo>
                    <a:pt x="5765" y="19113"/>
                  </a:lnTo>
                  <a:lnTo>
                    <a:pt x="36258" y="51117"/>
                  </a:lnTo>
                  <a:lnTo>
                    <a:pt x="62039" y="54533"/>
                  </a:lnTo>
                  <a:lnTo>
                    <a:pt x="90017" y="50266"/>
                  </a:lnTo>
                  <a:lnTo>
                    <a:pt x="116052" y="40843"/>
                  </a:lnTo>
                  <a:lnTo>
                    <a:pt x="142989" y="31432"/>
                  </a:lnTo>
                  <a:lnTo>
                    <a:pt x="173723" y="27152"/>
                  </a:lnTo>
                  <a:lnTo>
                    <a:pt x="204495" y="31432"/>
                  </a:lnTo>
                  <a:lnTo>
                    <a:pt x="231559" y="40843"/>
                  </a:lnTo>
                  <a:lnTo>
                    <a:pt x="257695" y="50266"/>
                  </a:lnTo>
                  <a:lnTo>
                    <a:pt x="285737" y="54533"/>
                  </a:lnTo>
                  <a:lnTo>
                    <a:pt x="328472" y="39141"/>
                  </a:lnTo>
                  <a:lnTo>
                    <a:pt x="342011" y="19113"/>
                  </a:lnTo>
                  <a:lnTo>
                    <a:pt x="347776" y="8407"/>
                  </a:lnTo>
                  <a:close/>
                </a:path>
              </a:pathLst>
            </a:custGeom>
            <a:solidFill>
              <a:srgbClr val="C8CDCD"/>
            </a:solidFill>
          </p:spPr>
          <p:txBody>
            <a:bodyPr wrap="square" lIns="0" tIns="0" rIns="0" bIns="0" rtlCol="0"/>
            <a:lstStyle/>
            <a:p>
              <a:endParaRPr/>
            </a:p>
          </p:txBody>
        </p:sp>
        <p:sp>
          <p:nvSpPr>
            <p:cNvPr id="9" name="object 9"/>
            <p:cNvSpPr/>
            <p:nvPr/>
          </p:nvSpPr>
          <p:spPr>
            <a:xfrm>
              <a:off x="13730902" y="9406677"/>
              <a:ext cx="367080" cy="20773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10"/>
            <p:cNvSpPr/>
            <p:nvPr/>
          </p:nvSpPr>
          <p:spPr>
            <a:xfrm>
              <a:off x="13788922" y="9478327"/>
              <a:ext cx="284480" cy="269875"/>
            </a:xfrm>
            <a:custGeom>
              <a:avLst/>
              <a:gdLst/>
              <a:ahLst/>
              <a:cxnLst/>
              <a:rect l="l" t="t" r="r" b="b"/>
              <a:pathLst>
                <a:path w="284480" h="269875">
                  <a:moveTo>
                    <a:pt x="284124" y="194322"/>
                  </a:moveTo>
                  <a:lnTo>
                    <a:pt x="184911" y="194322"/>
                  </a:lnTo>
                  <a:lnTo>
                    <a:pt x="184911" y="269366"/>
                  </a:lnTo>
                  <a:lnTo>
                    <a:pt x="284124" y="269366"/>
                  </a:lnTo>
                  <a:lnTo>
                    <a:pt x="284124" y="245567"/>
                  </a:lnTo>
                  <a:lnTo>
                    <a:pt x="210477" y="245567"/>
                  </a:lnTo>
                  <a:lnTo>
                    <a:pt x="210477" y="200799"/>
                  </a:lnTo>
                  <a:lnTo>
                    <a:pt x="284124" y="200799"/>
                  </a:lnTo>
                  <a:lnTo>
                    <a:pt x="284124" y="194322"/>
                  </a:lnTo>
                  <a:close/>
                </a:path>
                <a:path w="284480" h="269875">
                  <a:moveTo>
                    <a:pt x="284124" y="200799"/>
                  </a:moveTo>
                  <a:lnTo>
                    <a:pt x="258559" y="200799"/>
                  </a:lnTo>
                  <a:lnTo>
                    <a:pt x="258559" y="245567"/>
                  </a:lnTo>
                  <a:lnTo>
                    <a:pt x="284124" y="245567"/>
                  </a:lnTo>
                  <a:lnTo>
                    <a:pt x="284124" y="200799"/>
                  </a:lnTo>
                  <a:close/>
                </a:path>
                <a:path w="284480" h="269875">
                  <a:moveTo>
                    <a:pt x="15151" y="0"/>
                  </a:moveTo>
                  <a:lnTo>
                    <a:pt x="5359" y="0"/>
                  </a:lnTo>
                  <a:lnTo>
                    <a:pt x="0" y="5359"/>
                  </a:lnTo>
                  <a:lnTo>
                    <a:pt x="0" y="15405"/>
                  </a:lnTo>
                  <a:lnTo>
                    <a:pt x="1460" y="18491"/>
                  </a:lnTo>
                  <a:lnTo>
                    <a:pt x="3784" y="20688"/>
                  </a:lnTo>
                  <a:lnTo>
                    <a:pt x="153403" y="161594"/>
                  </a:lnTo>
                  <a:lnTo>
                    <a:pt x="152463" y="164261"/>
                  </a:lnTo>
                  <a:lnTo>
                    <a:pt x="151917" y="167106"/>
                  </a:lnTo>
                  <a:lnTo>
                    <a:pt x="151917" y="170091"/>
                  </a:lnTo>
                  <a:lnTo>
                    <a:pt x="153914" y="179974"/>
                  </a:lnTo>
                  <a:lnTo>
                    <a:pt x="159359" y="188048"/>
                  </a:lnTo>
                  <a:lnTo>
                    <a:pt x="167433" y="193494"/>
                  </a:lnTo>
                  <a:lnTo>
                    <a:pt x="177317" y="195491"/>
                  </a:lnTo>
                  <a:lnTo>
                    <a:pt x="179971" y="195491"/>
                  </a:lnTo>
                  <a:lnTo>
                    <a:pt x="182524" y="195084"/>
                  </a:lnTo>
                  <a:lnTo>
                    <a:pt x="184911" y="194322"/>
                  </a:lnTo>
                  <a:lnTo>
                    <a:pt x="284124" y="194322"/>
                  </a:lnTo>
                  <a:lnTo>
                    <a:pt x="284124" y="176999"/>
                  </a:lnTo>
                  <a:lnTo>
                    <a:pt x="201739" y="176999"/>
                  </a:lnTo>
                  <a:lnTo>
                    <a:pt x="202361" y="174802"/>
                  </a:lnTo>
                  <a:lnTo>
                    <a:pt x="202717" y="172491"/>
                  </a:lnTo>
                  <a:lnTo>
                    <a:pt x="202717" y="170091"/>
                  </a:lnTo>
                  <a:lnTo>
                    <a:pt x="200720" y="160201"/>
                  </a:lnTo>
                  <a:lnTo>
                    <a:pt x="195275" y="152128"/>
                  </a:lnTo>
                  <a:lnTo>
                    <a:pt x="187201" y="146686"/>
                  </a:lnTo>
                  <a:lnTo>
                    <a:pt x="181154" y="145465"/>
                  </a:lnTo>
                  <a:lnTo>
                    <a:pt x="171208" y="145465"/>
                  </a:lnTo>
                  <a:lnTo>
                    <a:pt x="142976" y="118884"/>
                  </a:lnTo>
                  <a:lnTo>
                    <a:pt x="160444" y="102438"/>
                  </a:lnTo>
                  <a:lnTo>
                    <a:pt x="125514" y="102438"/>
                  </a:lnTo>
                  <a:lnTo>
                    <a:pt x="20206" y="3263"/>
                  </a:lnTo>
                  <a:lnTo>
                    <a:pt x="18034" y="1244"/>
                  </a:lnTo>
                  <a:lnTo>
                    <a:pt x="15151" y="0"/>
                  </a:lnTo>
                  <a:close/>
                </a:path>
                <a:path w="284480" h="269875">
                  <a:moveTo>
                    <a:pt x="177317" y="144691"/>
                  </a:moveTo>
                  <a:lnTo>
                    <a:pt x="175209" y="144691"/>
                  </a:lnTo>
                  <a:lnTo>
                    <a:pt x="173164" y="144983"/>
                  </a:lnTo>
                  <a:lnTo>
                    <a:pt x="171208" y="145465"/>
                  </a:lnTo>
                  <a:lnTo>
                    <a:pt x="181154" y="145465"/>
                  </a:lnTo>
                  <a:lnTo>
                    <a:pt x="177317" y="144691"/>
                  </a:lnTo>
                  <a:close/>
                </a:path>
                <a:path w="284480" h="269875">
                  <a:moveTo>
                    <a:pt x="245681" y="0"/>
                  </a:moveTo>
                  <a:lnTo>
                    <a:pt x="235889" y="0"/>
                  </a:lnTo>
                  <a:lnTo>
                    <a:pt x="233006" y="1244"/>
                  </a:lnTo>
                  <a:lnTo>
                    <a:pt x="230860" y="3263"/>
                  </a:lnTo>
                  <a:lnTo>
                    <a:pt x="125514" y="102438"/>
                  </a:lnTo>
                  <a:lnTo>
                    <a:pt x="160444" y="102438"/>
                  </a:lnTo>
                  <a:lnTo>
                    <a:pt x="247269" y="20688"/>
                  </a:lnTo>
                  <a:lnTo>
                    <a:pt x="249580" y="18491"/>
                  </a:lnTo>
                  <a:lnTo>
                    <a:pt x="251040" y="15405"/>
                  </a:lnTo>
                  <a:lnTo>
                    <a:pt x="251040" y="5359"/>
                  </a:lnTo>
                  <a:lnTo>
                    <a:pt x="245681" y="0"/>
                  </a:lnTo>
                  <a:close/>
                </a:path>
                <a:path w="284480" h="269875">
                  <a:moveTo>
                    <a:pt x="20193" y="3251"/>
                  </a:moveTo>
                  <a:close/>
                </a:path>
                <a:path w="284480" h="269875">
                  <a:moveTo>
                    <a:pt x="230847" y="3251"/>
                  </a:moveTo>
                  <a:close/>
                </a:path>
              </a:pathLst>
            </a:custGeom>
            <a:solidFill>
              <a:srgbClr val="D2BE97"/>
            </a:solidFill>
          </p:spPr>
          <p:txBody>
            <a:bodyPr wrap="square" lIns="0" tIns="0" rIns="0" bIns="0" rtlCol="0"/>
            <a:lstStyle/>
            <a:p>
              <a:endParaRPr/>
            </a:p>
          </p:txBody>
        </p:sp>
        <p:sp>
          <p:nvSpPr>
            <p:cNvPr id="11" name="object 11"/>
            <p:cNvSpPr/>
            <p:nvPr/>
          </p:nvSpPr>
          <p:spPr>
            <a:xfrm>
              <a:off x="13755839" y="9608248"/>
              <a:ext cx="146875" cy="13944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12"/>
            <p:cNvSpPr/>
            <p:nvPr/>
          </p:nvSpPr>
          <p:spPr>
            <a:xfrm>
              <a:off x="15631731" y="9456276"/>
              <a:ext cx="182740" cy="18630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3"/>
            <p:cNvSpPr/>
            <p:nvPr/>
          </p:nvSpPr>
          <p:spPr>
            <a:xfrm>
              <a:off x="14555334" y="9456268"/>
              <a:ext cx="264160" cy="186690"/>
            </a:xfrm>
            <a:custGeom>
              <a:avLst/>
              <a:gdLst/>
              <a:ahLst/>
              <a:cxnLst/>
              <a:rect l="l" t="t" r="r" b="b"/>
              <a:pathLst>
                <a:path w="264159" h="186690">
                  <a:moveTo>
                    <a:pt x="261112" y="0"/>
                  </a:moveTo>
                  <a:lnTo>
                    <a:pt x="134772" y="0"/>
                  </a:lnTo>
                  <a:lnTo>
                    <a:pt x="121459" y="294"/>
                  </a:lnTo>
                  <a:lnTo>
                    <a:pt x="83197" y="10274"/>
                  </a:lnTo>
                  <a:lnTo>
                    <a:pt x="47257" y="52799"/>
                  </a:lnTo>
                  <a:lnTo>
                    <a:pt x="0" y="179832"/>
                  </a:lnTo>
                  <a:lnTo>
                    <a:pt x="279" y="181965"/>
                  </a:lnTo>
                  <a:lnTo>
                    <a:pt x="2628" y="185305"/>
                  </a:lnTo>
                  <a:lnTo>
                    <a:pt x="4546" y="186321"/>
                  </a:lnTo>
                  <a:lnTo>
                    <a:pt x="37109" y="186321"/>
                  </a:lnTo>
                  <a:lnTo>
                    <a:pt x="39458" y="184670"/>
                  </a:lnTo>
                  <a:lnTo>
                    <a:pt x="79108" y="75958"/>
                  </a:lnTo>
                  <a:lnTo>
                    <a:pt x="84448" y="63514"/>
                  </a:lnTo>
                  <a:lnTo>
                    <a:pt x="114672" y="37427"/>
                  </a:lnTo>
                  <a:lnTo>
                    <a:pt x="261112" y="35293"/>
                  </a:lnTo>
                  <a:lnTo>
                    <a:pt x="263906" y="32486"/>
                  </a:lnTo>
                  <a:lnTo>
                    <a:pt x="263906" y="2794"/>
                  </a:lnTo>
                  <a:lnTo>
                    <a:pt x="261112" y="0"/>
                  </a:lnTo>
                  <a:close/>
                </a:path>
              </a:pathLst>
            </a:custGeom>
            <a:solidFill>
              <a:srgbClr val="FFFFFF"/>
            </a:solidFill>
          </p:spPr>
          <p:txBody>
            <a:bodyPr wrap="square" lIns="0" tIns="0" rIns="0" bIns="0" rtlCol="0"/>
            <a:lstStyle/>
            <a:p>
              <a:endParaRPr/>
            </a:p>
          </p:txBody>
        </p:sp>
        <p:sp>
          <p:nvSpPr>
            <p:cNvPr id="14" name="object 14"/>
            <p:cNvSpPr/>
            <p:nvPr/>
          </p:nvSpPr>
          <p:spPr>
            <a:xfrm>
              <a:off x="14688025" y="9531762"/>
              <a:ext cx="131216" cy="11082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5437287" y="9531762"/>
              <a:ext cx="153327" cy="11082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6" name="object 16"/>
            <p:cNvSpPr/>
            <p:nvPr/>
          </p:nvSpPr>
          <p:spPr>
            <a:xfrm>
              <a:off x="14323632" y="9456267"/>
              <a:ext cx="1267460" cy="186690"/>
            </a:xfrm>
            <a:custGeom>
              <a:avLst/>
              <a:gdLst/>
              <a:ahLst/>
              <a:cxnLst/>
              <a:rect l="l" t="t" r="r" b="b"/>
              <a:pathLst>
                <a:path w="1267459" h="186690">
                  <a:moveTo>
                    <a:pt x="38354" y="77901"/>
                  </a:moveTo>
                  <a:lnTo>
                    <a:pt x="35560" y="75107"/>
                  </a:lnTo>
                  <a:lnTo>
                    <a:pt x="6248" y="75107"/>
                  </a:lnTo>
                  <a:lnTo>
                    <a:pt x="2794" y="75107"/>
                  </a:lnTo>
                  <a:lnTo>
                    <a:pt x="0" y="77901"/>
                  </a:lnTo>
                  <a:lnTo>
                    <a:pt x="0" y="183616"/>
                  </a:lnTo>
                  <a:lnTo>
                    <a:pt x="2794" y="186423"/>
                  </a:lnTo>
                  <a:lnTo>
                    <a:pt x="35560" y="186423"/>
                  </a:lnTo>
                  <a:lnTo>
                    <a:pt x="38354" y="183616"/>
                  </a:lnTo>
                  <a:lnTo>
                    <a:pt x="38354" y="77901"/>
                  </a:lnTo>
                  <a:close/>
                </a:path>
                <a:path w="1267459" h="186690">
                  <a:moveTo>
                    <a:pt x="207149" y="2781"/>
                  </a:moveTo>
                  <a:lnTo>
                    <a:pt x="204368" y="0"/>
                  </a:lnTo>
                  <a:lnTo>
                    <a:pt x="171602" y="0"/>
                  </a:lnTo>
                  <a:lnTo>
                    <a:pt x="168808" y="2781"/>
                  </a:lnTo>
                  <a:lnTo>
                    <a:pt x="168808" y="148450"/>
                  </a:lnTo>
                  <a:lnTo>
                    <a:pt x="137668" y="120192"/>
                  </a:lnTo>
                  <a:lnTo>
                    <a:pt x="109550" y="61087"/>
                  </a:lnTo>
                  <a:lnTo>
                    <a:pt x="92379" y="31470"/>
                  </a:lnTo>
                  <a:lnTo>
                    <a:pt x="76073" y="13436"/>
                  </a:lnTo>
                  <a:lnTo>
                    <a:pt x="59245" y="4089"/>
                  </a:lnTo>
                  <a:lnTo>
                    <a:pt x="40513" y="558"/>
                  </a:lnTo>
                  <a:lnTo>
                    <a:pt x="33172" y="0"/>
                  </a:lnTo>
                  <a:lnTo>
                    <a:pt x="2806" y="0"/>
                  </a:lnTo>
                  <a:lnTo>
                    <a:pt x="12" y="2781"/>
                  </a:lnTo>
                  <a:lnTo>
                    <a:pt x="12" y="33197"/>
                  </a:lnTo>
                  <a:lnTo>
                    <a:pt x="2806" y="35991"/>
                  </a:lnTo>
                  <a:lnTo>
                    <a:pt x="15138" y="35991"/>
                  </a:lnTo>
                  <a:lnTo>
                    <a:pt x="31407" y="36664"/>
                  </a:lnTo>
                  <a:lnTo>
                    <a:pt x="69240" y="66230"/>
                  </a:lnTo>
                  <a:lnTo>
                    <a:pt x="97256" y="125196"/>
                  </a:lnTo>
                  <a:lnTo>
                    <a:pt x="115709" y="156603"/>
                  </a:lnTo>
                  <a:lnTo>
                    <a:pt x="133451" y="175221"/>
                  </a:lnTo>
                  <a:lnTo>
                    <a:pt x="151955" y="184137"/>
                  </a:lnTo>
                  <a:lnTo>
                    <a:pt x="172720" y="186423"/>
                  </a:lnTo>
                  <a:lnTo>
                    <a:pt x="204368" y="186423"/>
                  </a:lnTo>
                  <a:lnTo>
                    <a:pt x="207149" y="183616"/>
                  </a:lnTo>
                  <a:lnTo>
                    <a:pt x="207149" y="148450"/>
                  </a:lnTo>
                  <a:lnTo>
                    <a:pt x="207149" y="2781"/>
                  </a:lnTo>
                  <a:close/>
                </a:path>
                <a:path w="1267459" h="186690">
                  <a:moveTo>
                    <a:pt x="711873" y="131724"/>
                  </a:moveTo>
                  <a:lnTo>
                    <a:pt x="689927" y="89636"/>
                  </a:lnTo>
                  <a:lnTo>
                    <a:pt x="597827" y="68961"/>
                  </a:lnTo>
                  <a:lnTo>
                    <a:pt x="589559" y="67652"/>
                  </a:lnTo>
                  <a:lnTo>
                    <a:pt x="579564" y="65125"/>
                  </a:lnTo>
                  <a:lnTo>
                    <a:pt x="572071" y="61341"/>
                  </a:lnTo>
                  <a:lnTo>
                    <a:pt x="567385" y="56489"/>
                  </a:lnTo>
                  <a:lnTo>
                    <a:pt x="565759" y="50774"/>
                  </a:lnTo>
                  <a:lnTo>
                    <a:pt x="566381" y="42583"/>
                  </a:lnTo>
                  <a:lnTo>
                    <a:pt x="573239" y="34988"/>
                  </a:lnTo>
                  <a:lnTo>
                    <a:pt x="687324" y="34988"/>
                  </a:lnTo>
                  <a:lnTo>
                    <a:pt x="690143" y="32181"/>
                  </a:lnTo>
                  <a:lnTo>
                    <a:pt x="690143" y="2806"/>
                  </a:lnTo>
                  <a:lnTo>
                    <a:pt x="687324" y="12"/>
                  </a:lnTo>
                  <a:lnTo>
                    <a:pt x="584822" y="12"/>
                  </a:lnTo>
                  <a:lnTo>
                    <a:pt x="574446" y="914"/>
                  </a:lnTo>
                  <a:lnTo>
                    <a:pt x="540969" y="21018"/>
                  </a:lnTo>
                  <a:lnTo>
                    <a:pt x="530771" y="50634"/>
                  </a:lnTo>
                  <a:lnTo>
                    <a:pt x="533590" y="66548"/>
                  </a:lnTo>
                  <a:lnTo>
                    <a:pt x="542683" y="81800"/>
                  </a:lnTo>
                  <a:lnTo>
                    <a:pt x="559130" y="94348"/>
                  </a:lnTo>
                  <a:lnTo>
                    <a:pt x="583971" y="102184"/>
                  </a:lnTo>
                  <a:lnTo>
                    <a:pt x="652322" y="111569"/>
                  </a:lnTo>
                  <a:lnTo>
                    <a:pt x="663816" y="114655"/>
                  </a:lnTo>
                  <a:lnTo>
                    <a:pt x="671410" y="119659"/>
                  </a:lnTo>
                  <a:lnTo>
                    <a:pt x="675614" y="125679"/>
                  </a:lnTo>
                  <a:lnTo>
                    <a:pt x="676897" y="131800"/>
                  </a:lnTo>
                  <a:lnTo>
                    <a:pt x="676871" y="132918"/>
                  </a:lnTo>
                  <a:lnTo>
                    <a:pt x="674662" y="139649"/>
                  </a:lnTo>
                  <a:lnTo>
                    <a:pt x="668845" y="145580"/>
                  </a:lnTo>
                  <a:lnTo>
                    <a:pt x="659282" y="149783"/>
                  </a:lnTo>
                  <a:lnTo>
                    <a:pt x="645820" y="151396"/>
                  </a:lnTo>
                  <a:lnTo>
                    <a:pt x="542366" y="151396"/>
                  </a:lnTo>
                  <a:lnTo>
                    <a:pt x="539559" y="154190"/>
                  </a:lnTo>
                  <a:lnTo>
                    <a:pt x="539559" y="183565"/>
                  </a:lnTo>
                  <a:lnTo>
                    <a:pt x="542366" y="186372"/>
                  </a:lnTo>
                  <a:lnTo>
                    <a:pt x="645820" y="186372"/>
                  </a:lnTo>
                  <a:lnTo>
                    <a:pt x="659231" y="185432"/>
                  </a:lnTo>
                  <a:lnTo>
                    <a:pt x="700112" y="164084"/>
                  </a:lnTo>
                  <a:lnTo>
                    <a:pt x="711796" y="134975"/>
                  </a:lnTo>
                  <a:lnTo>
                    <a:pt x="711873" y="131724"/>
                  </a:lnTo>
                  <a:close/>
                </a:path>
                <a:path w="1267459" h="186690">
                  <a:moveTo>
                    <a:pt x="829030" y="70065"/>
                  </a:moveTo>
                  <a:lnTo>
                    <a:pt x="826211" y="67259"/>
                  </a:lnTo>
                  <a:lnTo>
                    <a:pt x="796188" y="67259"/>
                  </a:lnTo>
                  <a:lnTo>
                    <a:pt x="792734" y="67259"/>
                  </a:lnTo>
                  <a:lnTo>
                    <a:pt x="789940" y="70065"/>
                  </a:lnTo>
                  <a:lnTo>
                    <a:pt x="789940" y="183578"/>
                  </a:lnTo>
                  <a:lnTo>
                    <a:pt x="792734" y="186385"/>
                  </a:lnTo>
                  <a:lnTo>
                    <a:pt x="826211" y="186385"/>
                  </a:lnTo>
                  <a:lnTo>
                    <a:pt x="829030" y="183578"/>
                  </a:lnTo>
                  <a:lnTo>
                    <a:pt x="829030" y="70065"/>
                  </a:lnTo>
                  <a:close/>
                </a:path>
                <a:path w="1267459" h="186690">
                  <a:moveTo>
                    <a:pt x="968603" y="100838"/>
                  </a:moveTo>
                  <a:lnTo>
                    <a:pt x="943876" y="49034"/>
                  </a:lnTo>
                  <a:lnTo>
                    <a:pt x="905129" y="6121"/>
                  </a:lnTo>
                  <a:lnTo>
                    <a:pt x="856818" y="12"/>
                  </a:lnTo>
                  <a:lnTo>
                    <a:pt x="727049" y="12"/>
                  </a:lnTo>
                  <a:lnTo>
                    <a:pt x="723569" y="12"/>
                  </a:lnTo>
                  <a:lnTo>
                    <a:pt x="720775" y="2806"/>
                  </a:lnTo>
                  <a:lnTo>
                    <a:pt x="720775" y="32512"/>
                  </a:lnTo>
                  <a:lnTo>
                    <a:pt x="723569" y="35331"/>
                  </a:lnTo>
                  <a:lnTo>
                    <a:pt x="864781" y="35331"/>
                  </a:lnTo>
                  <a:lnTo>
                    <a:pt x="880529" y="37363"/>
                  </a:lnTo>
                  <a:lnTo>
                    <a:pt x="892556" y="43294"/>
                  </a:lnTo>
                  <a:lnTo>
                    <a:pt x="902081" y="52844"/>
                  </a:lnTo>
                  <a:lnTo>
                    <a:pt x="910310" y="65709"/>
                  </a:lnTo>
                  <a:lnTo>
                    <a:pt x="943813" y="136080"/>
                  </a:lnTo>
                  <a:lnTo>
                    <a:pt x="946035" y="137464"/>
                  </a:lnTo>
                  <a:lnTo>
                    <a:pt x="950874" y="137452"/>
                  </a:lnTo>
                  <a:lnTo>
                    <a:pt x="953071" y="136055"/>
                  </a:lnTo>
                  <a:lnTo>
                    <a:pt x="968603" y="102781"/>
                  </a:lnTo>
                  <a:lnTo>
                    <a:pt x="968603" y="100838"/>
                  </a:lnTo>
                  <a:close/>
                </a:path>
                <a:path w="1267459" h="186690">
                  <a:moveTo>
                    <a:pt x="1090028" y="6972"/>
                  </a:moveTo>
                  <a:lnTo>
                    <a:pt x="1089875" y="4711"/>
                  </a:lnTo>
                  <a:lnTo>
                    <a:pt x="1087564" y="1092"/>
                  </a:lnTo>
                  <a:lnTo>
                    <a:pt x="1085596" y="12"/>
                  </a:lnTo>
                  <a:lnTo>
                    <a:pt x="1055433" y="12"/>
                  </a:lnTo>
                  <a:lnTo>
                    <a:pt x="1052995" y="12"/>
                  </a:lnTo>
                  <a:lnTo>
                    <a:pt x="1050810" y="1409"/>
                  </a:lnTo>
                  <a:lnTo>
                    <a:pt x="967752" y="179412"/>
                  </a:lnTo>
                  <a:lnTo>
                    <a:pt x="967905" y="181698"/>
                  </a:lnTo>
                  <a:lnTo>
                    <a:pt x="970191" y="185305"/>
                  </a:lnTo>
                  <a:lnTo>
                    <a:pt x="972185" y="186397"/>
                  </a:lnTo>
                  <a:lnTo>
                    <a:pt x="1004773" y="186397"/>
                  </a:lnTo>
                  <a:lnTo>
                    <a:pt x="1006995" y="184988"/>
                  </a:lnTo>
                  <a:lnTo>
                    <a:pt x="1090028" y="6972"/>
                  </a:lnTo>
                  <a:close/>
                </a:path>
                <a:path w="1267459" h="186690">
                  <a:moveTo>
                    <a:pt x="1267053" y="4597"/>
                  </a:moveTo>
                  <a:lnTo>
                    <a:pt x="1266367" y="3009"/>
                  </a:lnTo>
                  <a:lnTo>
                    <a:pt x="1264043" y="660"/>
                  </a:lnTo>
                  <a:lnTo>
                    <a:pt x="1262456" y="12"/>
                  </a:lnTo>
                  <a:lnTo>
                    <a:pt x="1260779" y="12"/>
                  </a:lnTo>
                  <a:lnTo>
                    <a:pt x="1116330" y="12"/>
                  </a:lnTo>
                  <a:lnTo>
                    <a:pt x="1113523" y="2819"/>
                  </a:lnTo>
                  <a:lnTo>
                    <a:pt x="1113523" y="30708"/>
                  </a:lnTo>
                  <a:lnTo>
                    <a:pt x="1114196" y="32308"/>
                  </a:lnTo>
                  <a:lnTo>
                    <a:pt x="1116533" y="34658"/>
                  </a:lnTo>
                  <a:lnTo>
                    <a:pt x="1118146" y="35318"/>
                  </a:lnTo>
                  <a:lnTo>
                    <a:pt x="1264234" y="35306"/>
                  </a:lnTo>
                  <a:lnTo>
                    <a:pt x="1267053" y="32499"/>
                  </a:lnTo>
                  <a:lnTo>
                    <a:pt x="1267053" y="4597"/>
                  </a:lnTo>
                  <a:close/>
                </a:path>
              </a:pathLst>
            </a:custGeom>
            <a:solidFill>
              <a:srgbClr val="FFFFFF"/>
            </a:solidFill>
          </p:spPr>
          <p:txBody>
            <a:bodyPr wrap="square" lIns="0" tIns="0" rIns="0" bIns="0" rtlCol="0"/>
            <a:lstStyle/>
            <a:p>
              <a:endParaRPr/>
            </a:p>
          </p:txBody>
        </p:sp>
      </p:grpSp>
      <p:sp>
        <p:nvSpPr>
          <p:cNvPr id="17" name="object 17"/>
          <p:cNvSpPr/>
          <p:nvPr/>
        </p:nvSpPr>
        <p:spPr>
          <a:xfrm>
            <a:off x="0" y="1080008"/>
            <a:ext cx="16256000" cy="50800"/>
          </a:xfrm>
          <a:custGeom>
            <a:avLst/>
            <a:gdLst/>
            <a:ahLst/>
            <a:cxnLst/>
            <a:rect l="l" t="t" r="r" b="b"/>
            <a:pathLst>
              <a:path w="16256000" h="50800">
                <a:moveTo>
                  <a:pt x="16256000" y="0"/>
                </a:moveTo>
                <a:lnTo>
                  <a:pt x="0" y="0"/>
                </a:lnTo>
                <a:lnTo>
                  <a:pt x="0" y="50292"/>
                </a:lnTo>
                <a:lnTo>
                  <a:pt x="16256000" y="50292"/>
                </a:lnTo>
                <a:lnTo>
                  <a:pt x="16256000" y="0"/>
                </a:lnTo>
                <a:close/>
              </a:path>
            </a:pathLst>
          </a:custGeom>
          <a:solidFill>
            <a:srgbClr val="DBCCAE"/>
          </a:solidFill>
        </p:spPr>
        <p:txBody>
          <a:bodyPr wrap="square" lIns="0" tIns="0" rIns="0" bIns="0" rtlCol="0"/>
          <a:lstStyle/>
          <a:p>
            <a:endParaRPr/>
          </a:p>
        </p:txBody>
      </p:sp>
      <p:sp>
        <p:nvSpPr>
          <p:cNvPr id="2" name="Tekstfelt 1">
            <a:extLst>
              <a:ext uri="{FF2B5EF4-FFF2-40B4-BE49-F238E27FC236}">
                <a16:creationId xmlns:a16="http://schemas.microsoft.com/office/drawing/2014/main" id="{9CF8103F-7C15-C168-96AB-75D4ED0A0BE2}"/>
              </a:ext>
            </a:extLst>
          </p:cNvPr>
          <p:cNvSpPr txBox="1"/>
          <p:nvPr/>
        </p:nvSpPr>
        <p:spPr>
          <a:xfrm>
            <a:off x="2641599" y="2945206"/>
            <a:ext cx="11052599" cy="2795124"/>
          </a:xfrm>
          <a:prstGeom prst="rect">
            <a:avLst/>
          </a:prstGeom>
          <a:noFill/>
        </p:spPr>
        <p:txBody>
          <a:bodyPr wrap="square">
            <a:spAutoFit/>
          </a:bodyPr>
          <a:lstStyle/>
          <a:p>
            <a:pPr lvl="2" indent="-342900">
              <a:lnSpc>
                <a:spcPct val="105000"/>
              </a:lnSpc>
              <a:spcBef>
                <a:spcPts val="5"/>
              </a:spcBef>
              <a:buSzPts val="1000"/>
              <a:buFont typeface="Symbol" panose="05050102010706020507" pitchFamily="18" charset="2"/>
              <a:buChar char=""/>
              <a:tabLst>
                <a:tab pos="528320" algn="l"/>
              </a:tabLst>
            </a:pPr>
            <a:r>
              <a:rPr lang="da-DK" sz="3000" spc="-10" dirty="0">
                <a:latin typeface="Verdana"/>
              </a:rPr>
              <a:t>Drøftelse af analysens resultater, herunder spørgsmål og afklaring</a:t>
            </a:r>
            <a:br>
              <a:rPr lang="da-DK" sz="3000" spc="-10" dirty="0">
                <a:latin typeface="Verdana"/>
              </a:rPr>
            </a:br>
            <a:endParaRPr lang="da-DK" sz="3000" spc="-10" dirty="0">
              <a:latin typeface="Verdana"/>
            </a:endParaRPr>
          </a:p>
          <a:p>
            <a:pPr lvl="2" indent="-342900">
              <a:lnSpc>
                <a:spcPct val="105000"/>
              </a:lnSpc>
              <a:spcBef>
                <a:spcPts val="5"/>
              </a:spcBef>
              <a:buSzPts val="1000"/>
              <a:buFont typeface="Symbol" panose="05050102010706020507" pitchFamily="18" charset="2"/>
              <a:buChar char=""/>
              <a:tabLst>
                <a:tab pos="528320" algn="l"/>
              </a:tabLst>
            </a:pPr>
            <a:endParaRPr lang="da-DK" sz="3000" spc="-10" dirty="0">
              <a:latin typeface="Verdana"/>
            </a:endParaRPr>
          </a:p>
          <a:p>
            <a:pPr lvl="2" indent="-342900">
              <a:lnSpc>
                <a:spcPct val="105000"/>
              </a:lnSpc>
              <a:spcBef>
                <a:spcPts val="5"/>
              </a:spcBef>
              <a:buSzPts val="1000"/>
              <a:buFont typeface="Symbol" panose="05050102010706020507" pitchFamily="18" charset="2"/>
              <a:buChar char=""/>
              <a:tabLst>
                <a:tab pos="528320" algn="l"/>
              </a:tabLst>
            </a:pPr>
            <a:endParaRPr lang="da-DK" sz="3000" spc="-10" dirty="0">
              <a:latin typeface="Verdana"/>
            </a:endParaRPr>
          </a:p>
          <a:p>
            <a:pPr marL="571500" lvl="2">
              <a:lnSpc>
                <a:spcPct val="105000"/>
              </a:lnSpc>
              <a:spcAft>
                <a:spcPts val="800"/>
              </a:spcAft>
              <a:buSzPts val="1000"/>
              <a:tabLst>
                <a:tab pos="457200" algn="l"/>
              </a:tabLst>
            </a:pPr>
            <a:endParaRPr lang="da-DK" b="1" dirty="0">
              <a:solidFill>
                <a:srgbClr val="0070C0"/>
              </a:solidFill>
              <a:latin typeface="Calibri" panose="020F0502020204030204"/>
            </a:endParaRPr>
          </a:p>
        </p:txBody>
      </p:sp>
    </p:spTree>
    <p:extLst>
      <p:ext uri="{BB962C8B-B14F-4D97-AF65-F5344CB8AC3E}">
        <p14:creationId xmlns:p14="http://schemas.microsoft.com/office/powerpoint/2010/main" val="166722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03336" y="198173"/>
            <a:ext cx="6405464" cy="566822"/>
          </a:xfrm>
          <a:prstGeom prst="rect">
            <a:avLst/>
          </a:prstGeom>
        </p:spPr>
        <p:txBody>
          <a:bodyPr vert="horz" wrap="square" lIns="0" tIns="12700" rIns="0" bIns="0" rtlCol="0">
            <a:spAutoFit/>
          </a:bodyPr>
          <a:lstStyle/>
          <a:p>
            <a:pPr marL="12700">
              <a:lnSpc>
                <a:spcPct val="100000"/>
              </a:lnSpc>
              <a:spcBef>
                <a:spcPts val="100"/>
              </a:spcBef>
            </a:pPr>
            <a:r>
              <a:rPr lang="da-DK" spc="125" dirty="0"/>
              <a:t>INTRODUKTION </a:t>
            </a:r>
            <a:endParaRPr spc="125" dirty="0">
              <a:highlight>
                <a:srgbClr val="FFFF00"/>
              </a:highlight>
            </a:endParaRPr>
          </a:p>
        </p:txBody>
      </p:sp>
      <p:grpSp>
        <p:nvGrpSpPr>
          <p:cNvPr id="4" name="object 4"/>
          <p:cNvGrpSpPr/>
          <p:nvPr/>
        </p:nvGrpSpPr>
        <p:grpSpPr>
          <a:xfrm>
            <a:off x="0" y="9080004"/>
            <a:ext cx="16256000" cy="1080135"/>
            <a:chOff x="0" y="9080004"/>
            <a:chExt cx="16256000" cy="1080135"/>
          </a:xfrm>
        </p:grpSpPr>
        <p:sp>
          <p:nvSpPr>
            <p:cNvPr id="5" name="object 5"/>
            <p:cNvSpPr/>
            <p:nvPr/>
          </p:nvSpPr>
          <p:spPr>
            <a:xfrm>
              <a:off x="0" y="9080004"/>
              <a:ext cx="16256000" cy="1080135"/>
            </a:xfrm>
            <a:custGeom>
              <a:avLst/>
              <a:gdLst/>
              <a:ahLst/>
              <a:cxnLst/>
              <a:rect l="l" t="t" r="r" b="b"/>
              <a:pathLst>
                <a:path w="16256000" h="1080134">
                  <a:moveTo>
                    <a:pt x="16256000" y="0"/>
                  </a:moveTo>
                  <a:lnTo>
                    <a:pt x="0" y="0"/>
                  </a:lnTo>
                  <a:lnTo>
                    <a:pt x="0" y="1079995"/>
                  </a:lnTo>
                  <a:lnTo>
                    <a:pt x="16256000" y="1079995"/>
                  </a:lnTo>
                  <a:lnTo>
                    <a:pt x="16256000" y="0"/>
                  </a:lnTo>
                  <a:close/>
                </a:path>
              </a:pathLst>
            </a:custGeom>
            <a:solidFill>
              <a:srgbClr val="73AEDE"/>
            </a:solidFill>
          </p:spPr>
          <p:txBody>
            <a:bodyPr wrap="square" lIns="0" tIns="0" rIns="0" bIns="0" rtlCol="0"/>
            <a:lstStyle/>
            <a:p>
              <a:endParaRPr/>
            </a:p>
          </p:txBody>
        </p:sp>
        <p:sp>
          <p:nvSpPr>
            <p:cNvPr id="6" name="object 6"/>
            <p:cNvSpPr/>
            <p:nvPr/>
          </p:nvSpPr>
          <p:spPr>
            <a:xfrm>
              <a:off x="13694199" y="9373824"/>
              <a:ext cx="440690" cy="572770"/>
            </a:xfrm>
            <a:custGeom>
              <a:avLst/>
              <a:gdLst/>
              <a:ahLst/>
              <a:cxnLst/>
              <a:rect l="l" t="t" r="r" b="b"/>
              <a:pathLst>
                <a:path w="440690" h="572770">
                  <a:moveTo>
                    <a:pt x="440486" y="0"/>
                  </a:moveTo>
                  <a:lnTo>
                    <a:pt x="0" y="0"/>
                  </a:lnTo>
                  <a:lnTo>
                    <a:pt x="0" y="341337"/>
                  </a:lnTo>
                  <a:lnTo>
                    <a:pt x="7420" y="396616"/>
                  </a:lnTo>
                  <a:lnTo>
                    <a:pt x="27407" y="442759"/>
                  </a:lnTo>
                  <a:lnTo>
                    <a:pt x="56547" y="480567"/>
                  </a:lnTo>
                  <a:lnTo>
                    <a:pt x="91427" y="510840"/>
                  </a:lnTo>
                  <a:lnTo>
                    <a:pt x="128633" y="534376"/>
                  </a:lnTo>
                  <a:lnTo>
                    <a:pt x="164752" y="551976"/>
                  </a:lnTo>
                  <a:lnTo>
                    <a:pt x="220078" y="572566"/>
                  </a:lnTo>
                  <a:lnTo>
                    <a:pt x="243794" y="564440"/>
                  </a:lnTo>
                  <a:lnTo>
                    <a:pt x="244798" y="564045"/>
                  </a:lnTo>
                  <a:lnTo>
                    <a:pt x="220078" y="564045"/>
                  </a:lnTo>
                  <a:lnTo>
                    <a:pt x="189833" y="553739"/>
                  </a:lnTo>
                  <a:lnTo>
                    <a:pt x="152372" y="537624"/>
                  </a:lnTo>
                  <a:lnTo>
                    <a:pt x="112021" y="514941"/>
                  </a:lnTo>
                  <a:lnTo>
                    <a:pt x="73107" y="484933"/>
                  </a:lnTo>
                  <a:lnTo>
                    <a:pt x="39955" y="446842"/>
                  </a:lnTo>
                  <a:lnTo>
                    <a:pt x="16891" y="399911"/>
                  </a:lnTo>
                  <a:lnTo>
                    <a:pt x="8242" y="343382"/>
                  </a:lnTo>
                  <a:lnTo>
                    <a:pt x="8242" y="8242"/>
                  </a:lnTo>
                  <a:lnTo>
                    <a:pt x="440486" y="8242"/>
                  </a:lnTo>
                  <a:lnTo>
                    <a:pt x="440486" y="0"/>
                  </a:lnTo>
                  <a:close/>
                </a:path>
                <a:path w="440690" h="572770">
                  <a:moveTo>
                    <a:pt x="440486" y="8242"/>
                  </a:moveTo>
                  <a:lnTo>
                    <a:pt x="432244" y="8242"/>
                  </a:lnTo>
                  <a:lnTo>
                    <a:pt x="432244" y="343382"/>
                  </a:lnTo>
                  <a:lnTo>
                    <a:pt x="423558" y="399911"/>
                  </a:lnTo>
                  <a:lnTo>
                    <a:pt x="400403" y="446842"/>
                  </a:lnTo>
                  <a:lnTo>
                    <a:pt x="367137" y="484933"/>
                  </a:lnTo>
                  <a:lnTo>
                    <a:pt x="328115" y="514941"/>
                  </a:lnTo>
                  <a:lnTo>
                    <a:pt x="287694" y="537624"/>
                  </a:lnTo>
                  <a:lnTo>
                    <a:pt x="250229" y="553739"/>
                  </a:lnTo>
                  <a:lnTo>
                    <a:pt x="220078" y="564045"/>
                  </a:lnTo>
                  <a:lnTo>
                    <a:pt x="244798" y="564045"/>
                  </a:lnTo>
                  <a:lnTo>
                    <a:pt x="311618" y="534376"/>
                  </a:lnTo>
                  <a:lnTo>
                    <a:pt x="348883" y="510840"/>
                  </a:lnTo>
                  <a:lnTo>
                    <a:pt x="383822" y="480567"/>
                  </a:lnTo>
                  <a:lnTo>
                    <a:pt x="413014" y="442759"/>
                  </a:lnTo>
                  <a:lnTo>
                    <a:pt x="433039" y="396616"/>
                  </a:lnTo>
                  <a:lnTo>
                    <a:pt x="440474" y="341337"/>
                  </a:lnTo>
                  <a:lnTo>
                    <a:pt x="440486" y="8242"/>
                  </a:lnTo>
                  <a:close/>
                </a:path>
              </a:pathLst>
            </a:custGeom>
            <a:solidFill>
              <a:srgbClr val="FFFFFF"/>
            </a:solidFill>
          </p:spPr>
          <p:txBody>
            <a:bodyPr wrap="square" lIns="0" tIns="0" rIns="0" bIns="0" rtlCol="0"/>
            <a:lstStyle/>
            <a:p>
              <a:endParaRPr/>
            </a:p>
          </p:txBody>
        </p:sp>
        <p:sp>
          <p:nvSpPr>
            <p:cNvPr id="7" name="object 7"/>
            <p:cNvSpPr/>
            <p:nvPr/>
          </p:nvSpPr>
          <p:spPr>
            <a:xfrm>
              <a:off x="13702442" y="9382066"/>
              <a:ext cx="424180" cy="556260"/>
            </a:xfrm>
            <a:custGeom>
              <a:avLst/>
              <a:gdLst/>
              <a:ahLst/>
              <a:cxnLst/>
              <a:rect l="l" t="t" r="r" b="b"/>
              <a:pathLst>
                <a:path w="424180" h="556259">
                  <a:moveTo>
                    <a:pt x="424002" y="0"/>
                  </a:moveTo>
                  <a:lnTo>
                    <a:pt x="0" y="0"/>
                  </a:lnTo>
                  <a:lnTo>
                    <a:pt x="0" y="335140"/>
                  </a:lnTo>
                  <a:lnTo>
                    <a:pt x="8649" y="391669"/>
                  </a:lnTo>
                  <a:lnTo>
                    <a:pt x="31712" y="438600"/>
                  </a:lnTo>
                  <a:lnTo>
                    <a:pt x="64865" y="476691"/>
                  </a:lnTo>
                  <a:lnTo>
                    <a:pt x="103779" y="506699"/>
                  </a:lnTo>
                  <a:lnTo>
                    <a:pt x="144130" y="529382"/>
                  </a:lnTo>
                  <a:lnTo>
                    <a:pt x="181591" y="545497"/>
                  </a:lnTo>
                  <a:lnTo>
                    <a:pt x="211836" y="555802"/>
                  </a:lnTo>
                  <a:lnTo>
                    <a:pt x="241987" y="545497"/>
                  </a:lnTo>
                  <a:lnTo>
                    <a:pt x="279451" y="529382"/>
                  </a:lnTo>
                  <a:lnTo>
                    <a:pt x="319873" y="506699"/>
                  </a:lnTo>
                  <a:lnTo>
                    <a:pt x="358895" y="476691"/>
                  </a:lnTo>
                  <a:lnTo>
                    <a:pt x="392161" y="438600"/>
                  </a:lnTo>
                  <a:lnTo>
                    <a:pt x="415315" y="391669"/>
                  </a:lnTo>
                  <a:lnTo>
                    <a:pt x="424002" y="335140"/>
                  </a:lnTo>
                  <a:lnTo>
                    <a:pt x="424002" y="0"/>
                  </a:lnTo>
                  <a:close/>
                </a:path>
              </a:pathLst>
            </a:custGeom>
            <a:solidFill>
              <a:srgbClr val="004675"/>
            </a:solidFill>
          </p:spPr>
          <p:txBody>
            <a:bodyPr wrap="square" lIns="0" tIns="0" rIns="0" bIns="0" rtlCol="0"/>
            <a:lstStyle/>
            <a:p>
              <a:endParaRPr/>
            </a:p>
          </p:txBody>
        </p:sp>
        <p:sp>
          <p:nvSpPr>
            <p:cNvPr id="8" name="object 8"/>
            <p:cNvSpPr/>
            <p:nvPr/>
          </p:nvSpPr>
          <p:spPr>
            <a:xfrm>
              <a:off x="13740550" y="9783978"/>
              <a:ext cx="347980" cy="102235"/>
            </a:xfrm>
            <a:custGeom>
              <a:avLst/>
              <a:gdLst/>
              <a:ahLst/>
              <a:cxnLst/>
              <a:rect l="l" t="t" r="r" b="b"/>
              <a:pathLst>
                <a:path w="347980" h="102234">
                  <a:moveTo>
                    <a:pt x="286423" y="79578"/>
                  </a:moveTo>
                  <a:lnTo>
                    <a:pt x="254749" y="77800"/>
                  </a:lnTo>
                  <a:lnTo>
                    <a:pt x="228320" y="68110"/>
                  </a:lnTo>
                  <a:lnTo>
                    <a:pt x="202755" y="57315"/>
                  </a:lnTo>
                  <a:lnTo>
                    <a:pt x="173723" y="52197"/>
                  </a:lnTo>
                  <a:lnTo>
                    <a:pt x="144729" y="57315"/>
                  </a:lnTo>
                  <a:lnTo>
                    <a:pt x="119278" y="68110"/>
                  </a:lnTo>
                  <a:lnTo>
                    <a:pt x="92964" y="77800"/>
                  </a:lnTo>
                  <a:lnTo>
                    <a:pt x="61353" y="79578"/>
                  </a:lnTo>
                  <a:lnTo>
                    <a:pt x="69710" y="85636"/>
                  </a:lnTo>
                  <a:lnTo>
                    <a:pt x="78143" y="91325"/>
                  </a:lnTo>
                  <a:lnTo>
                    <a:pt x="86614" y="96659"/>
                  </a:lnTo>
                  <a:lnTo>
                    <a:pt x="95034" y="101638"/>
                  </a:lnTo>
                  <a:lnTo>
                    <a:pt x="116281" y="98171"/>
                  </a:lnTo>
                  <a:lnTo>
                    <a:pt x="153289" y="82892"/>
                  </a:lnTo>
                  <a:lnTo>
                    <a:pt x="173723" y="79425"/>
                  </a:lnTo>
                  <a:lnTo>
                    <a:pt x="194208" y="82892"/>
                  </a:lnTo>
                  <a:lnTo>
                    <a:pt x="231444" y="98171"/>
                  </a:lnTo>
                  <a:lnTo>
                    <a:pt x="252742" y="101638"/>
                  </a:lnTo>
                  <a:lnTo>
                    <a:pt x="261162" y="96659"/>
                  </a:lnTo>
                  <a:lnTo>
                    <a:pt x="269633" y="91325"/>
                  </a:lnTo>
                  <a:lnTo>
                    <a:pt x="278066" y="85636"/>
                  </a:lnTo>
                  <a:lnTo>
                    <a:pt x="286423" y="79578"/>
                  </a:lnTo>
                  <a:close/>
                </a:path>
                <a:path w="347980" h="102234">
                  <a:moveTo>
                    <a:pt x="347776" y="8407"/>
                  </a:moveTo>
                  <a:lnTo>
                    <a:pt x="328917" y="17538"/>
                  </a:lnTo>
                  <a:lnTo>
                    <a:pt x="312204" y="23329"/>
                  </a:lnTo>
                  <a:lnTo>
                    <a:pt x="297319" y="26365"/>
                  </a:lnTo>
                  <a:lnTo>
                    <a:pt x="283883" y="27241"/>
                  </a:lnTo>
                  <a:lnTo>
                    <a:pt x="259562" y="22987"/>
                  </a:lnTo>
                  <a:lnTo>
                    <a:pt x="235877" y="13627"/>
                  </a:lnTo>
                  <a:lnTo>
                    <a:pt x="208661" y="4267"/>
                  </a:lnTo>
                  <a:lnTo>
                    <a:pt x="173723" y="0"/>
                  </a:lnTo>
                  <a:lnTo>
                    <a:pt x="138823" y="4267"/>
                  </a:lnTo>
                  <a:lnTo>
                    <a:pt x="111721" y="13627"/>
                  </a:lnTo>
                  <a:lnTo>
                    <a:pt x="88150" y="22987"/>
                  </a:lnTo>
                  <a:lnTo>
                    <a:pt x="63893" y="27241"/>
                  </a:lnTo>
                  <a:lnTo>
                    <a:pt x="50457" y="26365"/>
                  </a:lnTo>
                  <a:lnTo>
                    <a:pt x="35560" y="23329"/>
                  </a:lnTo>
                  <a:lnTo>
                    <a:pt x="18859" y="17538"/>
                  </a:lnTo>
                  <a:lnTo>
                    <a:pt x="0" y="8407"/>
                  </a:lnTo>
                  <a:lnTo>
                    <a:pt x="5765" y="19113"/>
                  </a:lnTo>
                  <a:lnTo>
                    <a:pt x="36258" y="51117"/>
                  </a:lnTo>
                  <a:lnTo>
                    <a:pt x="62039" y="54533"/>
                  </a:lnTo>
                  <a:lnTo>
                    <a:pt x="90017" y="50266"/>
                  </a:lnTo>
                  <a:lnTo>
                    <a:pt x="116052" y="40843"/>
                  </a:lnTo>
                  <a:lnTo>
                    <a:pt x="142989" y="31432"/>
                  </a:lnTo>
                  <a:lnTo>
                    <a:pt x="173723" y="27152"/>
                  </a:lnTo>
                  <a:lnTo>
                    <a:pt x="204495" y="31432"/>
                  </a:lnTo>
                  <a:lnTo>
                    <a:pt x="231559" y="40843"/>
                  </a:lnTo>
                  <a:lnTo>
                    <a:pt x="257695" y="50266"/>
                  </a:lnTo>
                  <a:lnTo>
                    <a:pt x="285737" y="54533"/>
                  </a:lnTo>
                  <a:lnTo>
                    <a:pt x="328472" y="39141"/>
                  </a:lnTo>
                  <a:lnTo>
                    <a:pt x="342011" y="19113"/>
                  </a:lnTo>
                  <a:lnTo>
                    <a:pt x="347776" y="8407"/>
                  </a:lnTo>
                  <a:close/>
                </a:path>
              </a:pathLst>
            </a:custGeom>
            <a:solidFill>
              <a:srgbClr val="C8CDCD"/>
            </a:solidFill>
          </p:spPr>
          <p:txBody>
            <a:bodyPr wrap="square" lIns="0" tIns="0" rIns="0" bIns="0" rtlCol="0"/>
            <a:lstStyle/>
            <a:p>
              <a:endParaRPr/>
            </a:p>
          </p:txBody>
        </p:sp>
        <p:sp>
          <p:nvSpPr>
            <p:cNvPr id="9" name="object 9"/>
            <p:cNvSpPr/>
            <p:nvPr/>
          </p:nvSpPr>
          <p:spPr>
            <a:xfrm>
              <a:off x="13730902" y="9406677"/>
              <a:ext cx="367080" cy="20773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10"/>
            <p:cNvSpPr/>
            <p:nvPr/>
          </p:nvSpPr>
          <p:spPr>
            <a:xfrm>
              <a:off x="13788922" y="9478327"/>
              <a:ext cx="284480" cy="269875"/>
            </a:xfrm>
            <a:custGeom>
              <a:avLst/>
              <a:gdLst/>
              <a:ahLst/>
              <a:cxnLst/>
              <a:rect l="l" t="t" r="r" b="b"/>
              <a:pathLst>
                <a:path w="284480" h="269875">
                  <a:moveTo>
                    <a:pt x="284124" y="194322"/>
                  </a:moveTo>
                  <a:lnTo>
                    <a:pt x="184911" y="194322"/>
                  </a:lnTo>
                  <a:lnTo>
                    <a:pt x="184911" y="269366"/>
                  </a:lnTo>
                  <a:lnTo>
                    <a:pt x="284124" y="269366"/>
                  </a:lnTo>
                  <a:lnTo>
                    <a:pt x="284124" y="245567"/>
                  </a:lnTo>
                  <a:lnTo>
                    <a:pt x="210477" y="245567"/>
                  </a:lnTo>
                  <a:lnTo>
                    <a:pt x="210477" y="200799"/>
                  </a:lnTo>
                  <a:lnTo>
                    <a:pt x="284124" y="200799"/>
                  </a:lnTo>
                  <a:lnTo>
                    <a:pt x="284124" y="194322"/>
                  </a:lnTo>
                  <a:close/>
                </a:path>
                <a:path w="284480" h="269875">
                  <a:moveTo>
                    <a:pt x="284124" y="200799"/>
                  </a:moveTo>
                  <a:lnTo>
                    <a:pt x="258559" y="200799"/>
                  </a:lnTo>
                  <a:lnTo>
                    <a:pt x="258559" y="245567"/>
                  </a:lnTo>
                  <a:lnTo>
                    <a:pt x="284124" y="245567"/>
                  </a:lnTo>
                  <a:lnTo>
                    <a:pt x="284124" y="200799"/>
                  </a:lnTo>
                  <a:close/>
                </a:path>
                <a:path w="284480" h="269875">
                  <a:moveTo>
                    <a:pt x="15151" y="0"/>
                  </a:moveTo>
                  <a:lnTo>
                    <a:pt x="5359" y="0"/>
                  </a:lnTo>
                  <a:lnTo>
                    <a:pt x="0" y="5359"/>
                  </a:lnTo>
                  <a:lnTo>
                    <a:pt x="0" y="15405"/>
                  </a:lnTo>
                  <a:lnTo>
                    <a:pt x="1460" y="18491"/>
                  </a:lnTo>
                  <a:lnTo>
                    <a:pt x="3784" y="20688"/>
                  </a:lnTo>
                  <a:lnTo>
                    <a:pt x="153403" y="161594"/>
                  </a:lnTo>
                  <a:lnTo>
                    <a:pt x="152463" y="164261"/>
                  </a:lnTo>
                  <a:lnTo>
                    <a:pt x="151917" y="167106"/>
                  </a:lnTo>
                  <a:lnTo>
                    <a:pt x="151917" y="170091"/>
                  </a:lnTo>
                  <a:lnTo>
                    <a:pt x="153914" y="179974"/>
                  </a:lnTo>
                  <a:lnTo>
                    <a:pt x="159359" y="188048"/>
                  </a:lnTo>
                  <a:lnTo>
                    <a:pt x="167433" y="193494"/>
                  </a:lnTo>
                  <a:lnTo>
                    <a:pt x="177317" y="195491"/>
                  </a:lnTo>
                  <a:lnTo>
                    <a:pt x="179971" y="195491"/>
                  </a:lnTo>
                  <a:lnTo>
                    <a:pt x="182524" y="195084"/>
                  </a:lnTo>
                  <a:lnTo>
                    <a:pt x="184911" y="194322"/>
                  </a:lnTo>
                  <a:lnTo>
                    <a:pt x="284124" y="194322"/>
                  </a:lnTo>
                  <a:lnTo>
                    <a:pt x="284124" y="176999"/>
                  </a:lnTo>
                  <a:lnTo>
                    <a:pt x="201739" y="176999"/>
                  </a:lnTo>
                  <a:lnTo>
                    <a:pt x="202361" y="174802"/>
                  </a:lnTo>
                  <a:lnTo>
                    <a:pt x="202717" y="172491"/>
                  </a:lnTo>
                  <a:lnTo>
                    <a:pt x="202717" y="170091"/>
                  </a:lnTo>
                  <a:lnTo>
                    <a:pt x="200720" y="160201"/>
                  </a:lnTo>
                  <a:lnTo>
                    <a:pt x="195275" y="152128"/>
                  </a:lnTo>
                  <a:lnTo>
                    <a:pt x="187201" y="146686"/>
                  </a:lnTo>
                  <a:lnTo>
                    <a:pt x="181154" y="145465"/>
                  </a:lnTo>
                  <a:lnTo>
                    <a:pt x="171208" y="145465"/>
                  </a:lnTo>
                  <a:lnTo>
                    <a:pt x="142976" y="118884"/>
                  </a:lnTo>
                  <a:lnTo>
                    <a:pt x="160444" y="102438"/>
                  </a:lnTo>
                  <a:lnTo>
                    <a:pt x="125514" y="102438"/>
                  </a:lnTo>
                  <a:lnTo>
                    <a:pt x="20206" y="3263"/>
                  </a:lnTo>
                  <a:lnTo>
                    <a:pt x="18034" y="1244"/>
                  </a:lnTo>
                  <a:lnTo>
                    <a:pt x="15151" y="0"/>
                  </a:lnTo>
                  <a:close/>
                </a:path>
                <a:path w="284480" h="269875">
                  <a:moveTo>
                    <a:pt x="177317" y="144691"/>
                  </a:moveTo>
                  <a:lnTo>
                    <a:pt x="175209" y="144691"/>
                  </a:lnTo>
                  <a:lnTo>
                    <a:pt x="173164" y="144983"/>
                  </a:lnTo>
                  <a:lnTo>
                    <a:pt x="171208" y="145465"/>
                  </a:lnTo>
                  <a:lnTo>
                    <a:pt x="181154" y="145465"/>
                  </a:lnTo>
                  <a:lnTo>
                    <a:pt x="177317" y="144691"/>
                  </a:lnTo>
                  <a:close/>
                </a:path>
                <a:path w="284480" h="269875">
                  <a:moveTo>
                    <a:pt x="245681" y="0"/>
                  </a:moveTo>
                  <a:lnTo>
                    <a:pt x="235889" y="0"/>
                  </a:lnTo>
                  <a:lnTo>
                    <a:pt x="233006" y="1244"/>
                  </a:lnTo>
                  <a:lnTo>
                    <a:pt x="230860" y="3263"/>
                  </a:lnTo>
                  <a:lnTo>
                    <a:pt x="125514" y="102438"/>
                  </a:lnTo>
                  <a:lnTo>
                    <a:pt x="160444" y="102438"/>
                  </a:lnTo>
                  <a:lnTo>
                    <a:pt x="247269" y="20688"/>
                  </a:lnTo>
                  <a:lnTo>
                    <a:pt x="249580" y="18491"/>
                  </a:lnTo>
                  <a:lnTo>
                    <a:pt x="251040" y="15405"/>
                  </a:lnTo>
                  <a:lnTo>
                    <a:pt x="251040" y="5359"/>
                  </a:lnTo>
                  <a:lnTo>
                    <a:pt x="245681" y="0"/>
                  </a:lnTo>
                  <a:close/>
                </a:path>
                <a:path w="284480" h="269875">
                  <a:moveTo>
                    <a:pt x="20193" y="3251"/>
                  </a:moveTo>
                  <a:close/>
                </a:path>
                <a:path w="284480" h="269875">
                  <a:moveTo>
                    <a:pt x="230847" y="3251"/>
                  </a:moveTo>
                  <a:close/>
                </a:path>
              </a:pathLst>
            </a:custGeom>
            <a:solidFill>
              <a:srgbClr val="D2BE97"/>
            </a:solidFill>
          </p:spPr>
          <p:txBody>
            <a:bodyPr wrap="square" lIns="0" tIns="0" rIns="0" bIns="0" rtlCol="0"/>
            <a:lstStyle/>
            <a:p>
              <a:endParaRPr/>
            </a:p>
          </p:txBody>
        </p:sp>
        <p:sp>
          <p:nvSpPr>
            <p:cNvPr id="11" name="object 11"/>
            <p:cNvSpPr/>
            <p:nvPr/>
          </p:nvSpPr>
          <p:spPr>
            <a:xfrm>
              <a:off x="13755839" y="9608248"/>
              <a:ext cx="146875" cy="13944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12"/>
            <p:cNvSpPr/>
            <p:nvPr/>
          </p:nvSpPr>
          <p:spPr>
            <a:xfrm>
              <a:off x="15631731" y="9456276"/>
              <a:ext cx="182740" cy="18630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3"/>
            <p:cNvSpPr/>
            <p:nvPr/>
          </p:nvSpPr>
          <p:spPr>
            <a:xfrm>
              <a:off x="14555334" y="9456268"/>
              <a:ext cx="264160" cy="186690"/>
            </a:xfrm>
            <a:custGeom>
              <a:avLst/>
              <a:gdLst/>
              <a:ahLst/>
              <a:cxnLst/>
              <a:rect l="l" t="t" r="r" b="b"/>
              <a:pathLst>
                <a:path w="264159" h="186690">
                  <a:moveTo>
                    <a:pt x="261112" y="0"/>
                  </a:moveTo>
                  <a:lnTo>
                    <a:pt x="134772" y="0"/>
                  </a:lnTo>
                  <a:lnTo>
                    <a:pt x="121459" y="294"/>
                  </a:lnTo>
                  <a:lnTo>
                    <a:pt x="83197" y="10274"/>
                  </a:lnTo>
                  <a:lnTo>
                    <a:pt x="47257" y="52799"/>
                  </a:lnTo>
                  <a:lnTo>
                    <a:pt x="0" y="179832"/>
                  </a:lnTo>
                  <a:lnTo>
                    <a:pt x="279" y="181965"/>
                  </a:lnTo>
                  <a:lnTo>
                    <a:pt x="2628" y="185305"/>
                  </a:lnTo>
                  <a:lnTo>
                    <a:pt x="4546" y="186321"/>
                  </a:lnTo>
                  <a:lnTo>
                    <a:pt x="37109" y="186321"/>
                  </a:lnTo>
                  <a:lnTo>
                    <a:pt x="39458" y="184670"/>
                  </a:lnTo>
                  <a:lnTo>
                    <a:pt x="79108" y="75958"/>
                  </a:lnTo>
                  <a:lnTo>
                    <a:pt x="84448" y="63514"/>
                  </a:lnTo>
                  <a:lnTo>
                    <a:pt x="114672" y="37427"/>
                  </a:lnTo>
                  <a:lnTo>
                    <a:pt x="261112" y="35293"/>
                  </a:lnTo>
                  <a:lnTo>
                    <a:pt x="263906" y="32486"/>
                  </a:lnTo>
                  <a:lnTo>
                    <a:pt x="263906" y="2794"/>
                  </a:lnTo>
                  <a:lnTo>
                    <a:pt x="261112" y="0"/>
                  </a:lnTo>
                  <a:close/>
                </a:path>
              </a:pathLst>
            </a:custGeom>
            <a:solidFill>
              <a:srgbClr val="FFFFFF"/>
            </a:solidFill>
          </p:spPr>
          <p:txBody>
            <a:bodyPr wrap="square" lIns="0" tIns="0" rIns="0" bIns="0" rtlCol="0"/>
            <a:lstStyle/>
            <a:p>
              <a:endParaRPr/>
            </a:p>
          </p:txBody>
        </p:sp>
        <p:sp>
          <p:nvSpPr>
            <p:cNvPr id="14" name="object 14"/>
            <p:cNvSpPr/>
            <p:nvPr/>
          </p:nvSpPr>
          <p:spPr>
            <a:xfrm>
              <a:off x="14688025" y="9531762"/>
              <a:ext cx="131216" cy="11082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5437287" y="9531762"/>
              <a:ext cx="153327" cy="11082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6" name="object 16"/>
            <p:cNvSpPr/>
            <p:nvPr/>
          </p:nvSpPr>
          <p:spPr>
            <a:xfrm>
              <a:off x="14323632" y="9456267"/>
              <a:ext cx="1267460" cy="186690"/>
            </a:xfrm>
            <a:custGeom>
              <a:avLst/>
              <a:gdLst/>
              <a:ahLst/>
              <a:cxnLst/>
              <a:rect l="l" t="t" r="r" b="b"/>
              <a:pathLst>
                <a:path w="1267459" h="186690">
                  <a:moveTo>
                    <a:pt x="38354" y="77901"/>
                  </a:moveTo>
                  <a:lnTo>
                    <a:pt x="35560" y="75107"/>
                  </a:lnTo>
                  <a:lnTo>
                    <a:pt x="6248" y="75107"/>
                  </a:lnTo>
                  <a:lnTo>
                    <a:pt x="2794" y="75107"/>
                  </a:lnTo>
                  <a:lnTo>
                    <a:pt x="0" y="77901"/>
                  </a:lnTo>
                  <a:lnTo>
                    <a:pt x="0" y="183616"/>
                  </a:lnTo>
                  <a:lnTo>
                    <a:pt x="2794" y="186423"/>
                  </a:lnTo>
                  <a:lnTo>
                    <a:pt x="35560" y="186423"/>
                  </a:lnTo>
                  <a:lnTo>
                    <a:pt x="38354" y="183616"/>
                  </a:lnTo>
                  <a:lnTo>
                    <a:pt x="38354" y="77901"/>
                  </a:lnTo>
                  <a:close/>
                </a:path>
                <a:path w="1267459" h="186690">
                  <a:moveTo>
                    <a:pt x="207149" y="2781"/>
                  </a:moveTo>
                  <a:lnTo>
                    <a:pt x="204368" y="0"/>
                  </a:lnTo>
                  <a:lnTo>
                    <a:pt x="171602" y="0"/>
                  </a:lnTo>
                  <a:lnTo>
                    <a:pt x="168808" y="2781"/>
                  </a:lnTo>
                  <a:lnTo>
                    <a:pt x="168808" y="148450"/>
                  </a:lnTo>
                  <a:lnTo>
                    <a:pt x="137668" y="120192"/>
                  </a:lnTo>
                  <a:lnTo>
                    <a:pt x="109550" y="61087"/>
                  </a:lnTo>
                  <a:lnTo>
                    <a:pt x="92379" y="31470"/>
                  </a:lnTo>
                  <a:lnTo>
                    <a:pt x="76073" y="13436"/>
                  </a:lnTo>
                  <a:lnTo>
                    <a:pt x="59245" y="4089"/>
                  </a:lnTo>
                  <a:lnTo>
                    <a:pt x="40513" y="558"/>
                  </a:lnTo>
                  <a:lnTo>
                    <a:pt x="33172" y="0"/>
                  </a:lnTo>
                  <a:lnTo>
                    <a:pt x="2806" y="0"/>
                  </a:lnTo>
                  <a:lnTo>
                    <a:pt x="12" y="2781"/>
                  </a:lnTo>
                  <a:lnTo>
                    <a:pt x="12" y="33197"/>
                  </a:lnTo>
                  <a:lnTo>
                    <a:pt x="2806" y="35991"/>
                  </a:lnTo>
                  <a:lnTo>
                    <a:pt x="15138" y="35991"/>
                  </a:lnTo>
                  <a:lnTo>
                    <a:pt x="31407" y="36664"/>
                  </a:lnTo>
                  <a:lnTo>
                    <a:pt x="69240" y="66230"/>
                  </a:lnTo>
                  <a:lnTo>
                    <a:pt x="97256" y="125196"/>
                  </a:lnTo>
                  <a:lnTo>
                    <a:pt x="115709" y="156603"/>
                  </a:lnTo>
                  <a:lnTo>
                    <a:pt x="133451" y="175221"/>
                  </a:lnTo>
                  <a:lnTo>
                    <a:pt x="151955" y="184137"/>
                  </a:lnTo>
                  <a:lnTo>
                    <a:pt x="172720" y="186423"/>
                  </a:lnTo>
                  <a:lnTo>
                    <a:pt x="204368" y="186423"/>
                  </a:lnTo>
                  <a:lnTo>
                    <a:pt x="207149" y="183616"/>
                  </a:lnTo>
                  <a:lnTo>
                    <a:pt x="207149" y="148450"/>
                  </a:lnTo>
                  <a:lnTo>
                    <a:pt x="207149" y="2781"/>
                  </a:lnTo>
                  <a:close/>
                </a:path>
                <a:path w="1267459" h="186690">
                  <a:moveTo>
                    <a:pt x="711873" y="131724"/>
                  </a:moveTo>
                  <a:lnTo>
                    <a:pt x="689927" y="89636"/>
                  </a:lnTo>
                  <a:lnTo>
                    <a:pt x="597827" y="68961"/>
                  </a:lnTo>
                  <a:lnTo>
                    <a:pt x="589559" y="67652"/>
                  </a:lnTo>
                  <a:lnTo>
                    <a:pt x="579564" y="65125"/>
                  </a:lnTo>
                  <a:lnTo>
                    <a:pt x="572071" y="61341"/>
                  </a:lnTo>
                  <a:lnTo>
                    <a:pt x="567385" y="56489"/>
                  </a:lnTo>
                  <a:lnTo>
                    <a:pt x="565759" y="50774"/>
                  </a:lnTo>
                  <a:lnTo>
                    <a:pt x="566381" y="42583"/>
                  </a:lnTo>
                  <a:lnTo>
                    <a:pt x="573239" y="34988"/>
                  </a:lnTo>
                  <a:lnTo>
                    <a:pt x="687324" y="34988"/>
                  </a:lnTo>
                  <a:lnTo>
                    <a:pt x="690143" y="32181"/>
                  </a:lnTo>
                  <a:lnTo>
                    <a:pt x="690143" y="2806"/>
                  </a:lnTo>
                  <a:lnTo>
                    <a:pt x="687324" y="12"/>
                  </a:lnTo>
                  <a:lnTo>
                    <a:pt x="584822" y="12"/>
                  </a:lnTo>
                  <a:lnTo>
                    <a:pt x="574446" y="914"/>
                  </a:lnTo>
                  <a:lnTo>
                    <a:pt x="540969" y="21018"/>
                  </a:lnTo>
                  <a:lnTo>
                    <a:pt x="530771" y="50634"/>
                  </a:lnTo>
                  <a:lnTo>
                    <a:pt x="533590" y="66548"/>
                  </a:lnTo>
                  <a:lnTo>
                    <a:pt x="542683" y="81800"/>
                  </a:lnTo>
                  <a:lnTo>
                    <a:pt x="559130" y="94348"/>
                  </a:lnTo>
                  <a:lnTo>
                    <a:pt x="583971" y="102184"/>
                  </a:lnTo>
                  <a:lnTo>
                    <a:pt x="652322" y="111569"/>
                  </a:lnTo>
                  <a:lnTo>
                    <a:pt x="663816" y="114655"/>
                  </a:lnTo>
                  <a:lnTo>
                    <a:pt x="671410" y="119659"/>
                  </a:lnTo>
                  <a:lnTo>
                    <a:pt x="675614" y="125679"/>
                  </a:lnTo>
                  <a:lnTo>
                    <a:pt x="676897" y="131800"/>
                  </a:lnTo>
                  <a:lnTo>
                    <a:pt x="676871" y="132918"/>
                  </a:lnTo>
                  <a:lnTo>
                    <a:pt x="674662" y="139649"/>
                  </a:lnTo>
                  <a:lnTo>
                    <a:pt x="668845" y="145580"/>
                  </a:lnTo>
                  <a:lnTo>
                    <a:pt x="659282" y="149783"/>
                  </a:lnTo>
                  <a:lnTo>
                    <a:pt x="645820" y="151396"/>
                  </a:lnTo>
                  <a:lnTo>
                    <a:pt x="542366" y="151396"/>
                  </a:lnTo>
                  <a:lnTo>
                    <a:pt x="539559" y="154190"/>
                  </a:lnTo>
                  <a:lnTo>
                    <a:pt x="539559" y="183565"/>
                  </a:lnTo>
                  <a:lnTo>
                    <a:pt x="542366" y="186372"/>
                  </a:lnTo>
                  <a:lnTo>
                    <a:pt x="645820" y="186372"/>
                  </a:lnTo>
                  <a:lnTo>
                    <a:pt x="659231" y="185432"/>
                  </a:lnTo>
                  <a:lnTo>
                    <a:pt x="700112" y="164084"/>
                  </a:lnTo>
                  <a:lnTo>
                    <a:pt x="711796" y="134975"/>
                  </a:lnTo>
                  <a:lnTo>
                    <a:pt x="711873" y="131724"/>
                  </a:lnTo>
                  <a:close/>
                </a:path>
                <a:path w="1267459" h="186690">
                  <a:moveTo>
                    <a:pt x="829030" y="70065"/>
                  </a:moveTo>
                  <a:lnTo>
                    <a:pt x="826211" y="67259"/>
                  </a:lnTo>
                  <a:lnTo>
                    <a:pt x="796188" y="67259"/>
                  </a:lnTo>
                  <a:lnTo>
                    <a:pt x="792734" y="67259"/>
                  </a:lnTo>
                  <a:lnTo>
                    <a:pt x="789940" y="70065"/>
                  </a:lnTo>
                  <a:lnTo>
                    <a:pt x="789940" y="183578"/>
                  </a:lnTo>
                  <a:lnTo>
                    <a:pt x="792734" y="186385"/>
                  </a:lnTo>
                  <a:lnTo>
                    <a:pt x="826211" y="186385"/>
                  </a:lnTo>
                  <a:lnTo>
                    <a:pt x="829030" y="183578"/>
                  </a:lnTo>
                  <a:lnTo>
                    <a:pt x="829030" y="70065"/>
                  </a:lnTo>
                  <a:close/>
                </a:path>
                <a:path w="1267459" h="186690">
                  <a:moveTo>
                    <a:pt x="968603" y="100838"/>
                  </a:moveTo>
                  <a:lnTo>
                    <a:pt x="943876" y="49034"/>
                  </a:lnTo>
                  <a:lnTo>
                    <a:pt x="905129" y="6121"/>
                  </a:lnTo>
                  <a:lnTo>
                    <a:pt x="856818" y="12"/>
                  </a:lnTo>
                  <a:lnTo>
                    <a:pt x="727049" y="12"/>
                  </a:lnTo>
                  <a:lnTo>
                    <a:pt x="723569" y="12"/>
                  </a:lnTo>
                  <a:lnTo>
                    <a:pt x="720775" y="2806"/>
                  </a:lnTo>
                  <a:lnTo>
                    <a:pt x="720775" y="32512"/>
                  </a:lnTo>
                  <a:lnTo>
                    <a:pt x="723569" y="35331"/>
                  </a:lnTo>
                  <a:lnTo>
                    <a:pt x="864781" y="35331"/>
                  </a:lnTo>
                  <a:lnTo>
                    <a:pt x="880529" y="37363"/>
                  </a:lnTo>
                  <a:lnTo>
                    <a:pt x="892556" y="43294"/>
                  </a:lnTo>
                  <a:lnTo>
                    <a:pt x="902081" y="52844"/>
                  </a:lnTo>
                  <a:lnTo>
                    <a:pt x="910310" y="65709"/>
                  </a:lnTo>
                  <a:lnTo>
                    <a:pt x="943813" y="136080"/>
                  </a:lnTo>
                  <a:lnTo>
                    <a:pt x="946035" y="137464"/>
                  </a:lnTo>
                  <a:lnTo>
                    <a:pt x="950874" y="137452"/>
                  </a:lnTo>
                  <a:lnTo>
                    <a:pt x="953071" y="136055"/>
                  </a:lnTo>
                  <a:lnTo>
                    <a:pt x="968603" y="102781"/>
                  </a:lnTo>
                  <a:lnTo>
                    <a:pt x="968603" y="100838"/>
                  </a:lnTo>
                  <a:close/>
                </a:path>
                <a:path w="1267459" h="186690">
                  <a:moveTo>
                    <a:pt x="1090028" y="6972"/>
                  </a:moveTo>
                  <a:lnTo>
                    <a:pt x="1089875" y="4711"/>
                  </a:lnTo>
                  <a:lnTo>
                    <a:pt x="1087564" y="1092"/>
                  </a:lnTo>
                  <a:lnTo>
                    <a:pt x="1085596" y="12"/>
                  </a:lnTo>
                  <a:lnTo>
                    <a:pt x="1055433" y="12"/>
                  </a:lnTo>
                  <a:lnTo>
                    <a:pt x="1052995" y="12"/>
                  </a:lnTo>
                  <a:lnTo>
                    <a:pt x="1050810" y="1409"/>
                  </a:lnTo>
                  <a:lnTo>
                    <a:pt x="967752" y="179412"/>
                  </a:lnTo>
                  <a:lnTo>
                    <a:pt x="967905" y="181698"/>
                  </a:lnTo>
                  <a:lnTo>
                    <a:pt x="970191" y="185305"/>
                  </a:lnTo>
                  <a:lnTo>
                    <a:pt x="972185" y="186397"/>
                  </a:lnTo>
                  <a:lnTo>
                    <a:pt x="1004773" y="186397"/>
                  </a:lnTo>
                  <a:lnTo>
                    <a:pt x="1006995" y="184988"/>
                  </a:lnTo>
                  <a:lnTo>
                    <a:pt x="1090028" y="6972"/>
                  </a:lnTo>
                  <a:close/>
                </a:path>
                <a:path w="1267459" h="186690">
                  <a:moveTo>
                    <a:pt x="1267053" y="4597"/>
                  </a:moveTo>
                  <a:lnTo>
                    <a:pt x="1266367" y="3009"/>
                  </a:lnTo>
                  <a:lnTo>
                    <a:pt x="1264043" y="660"/>
                  </a:lnTo>
                  <a:lnTo>
                    <a:pt x="1262456" y="12"/>
                  </a:lnTo>
                  <a:lnTo>
                    <a:pt x="1260779" y="12"/>
                  </a:lnTo>
                  <a:lnTo>
                    <a:pt x="1116330" y="12"/>
                  </a:lnTo>
                  <a:lnTo>
                    <a:pt x="1113523" y="2819"/>
                  </a:lnTo>
                  <a:lnTo>
                    <a:pt x="1113523" y="30708"/>
                  </a:lnTo>
                  <a:lnTo>
                    <a:pt x="1114196" y="32308"/>
                  </a:lnTo>
                  <a:lnTo>
                    <a:pt x="1116533" y="34658"/>
                  </a:lnTo>
                  <a:lnTo>
                    <a:pt x="1118146" y="35318"/>
                  </a:lnTo>
                  <a:lnTo>
                    <a:pt x="1264234" y="35306"/>
                  </a:lnTo>
                  <a:lnTo>
                    <a:pt x="1267053" y="32499"/>
                  </a:lnTo>
                  <a:lnTo>
                    <a:pt x="1267053" y="4597"/>
                  </a:lnTo>
                  <a:close/>
                </a:path>
              </a:pathLst>
            </a:custGeom>
            <a:solidFill>
              <a:srgbClr val="FFFFFF"/>
            </a:solidFill>
          </p:spPr>
          <p:txBody>
            <a:bodyPr wrap="square" lIns="0" tIns="0" rIns="0" bIns="0" rtlCol="0"/>
            <a:lstStyle/>
            <a:p>
              <a:endParaRPr/>
            </a:p>
          </p:txBody>
        </p:sp>
      </p:grpSp>
      <p:sp>
        <p:nvSpPr>
          <p:cNvPr id="17" name="object 17"/>
          <p:cNvSpPr/>
          <p:nvPr/>
        </p:nvSpPr>
        <p:spPr>
          <a:xfrm>
            <a:off x="0" y="1080008"/>
            <a:ext cx="16256000" cy="50800"/>
          </a:xfrm>
          <a:custGeom>
            <a:avLst/>
            <a:gdLst/>
            <a:ahLst/>
            <a:cxnLst/>
            <a:rect l="l" t="t" r="r" b="b"/>
            <a:pathLst>
              <a:path w="16256000" h="50800">
                <a:moveTo>
                  <a:pt x="16256000" y="0"/>
                </a:moveTo>
                <a:lnTo>
                  <a:pt x="0" y="0"/>
                </a:lnTo>
                <a:lnTo>
                  <a:pt x="0" y="50292"/>
                </a:lnTo>
                <a:lnTo>
                  <a:pt x="16256000" y="50292"/>
                </a:lnTo>
                <a:lnTo>
                  <a:pt x="16256000" y="0"/>
                </a:lnTo>
                <a:close/>
              </a:path>
            </a:pathLst>
          </a:custGeom>
          <a:solidFill>
            <a:srgbClr val="DBCCAE"/>
          </a:solidFill>
        </p:spPr>
        <p:txBody>
          <a:bodyPr wrap="square" lIns="0" tIns="0" rIns="0" bIns="0" rtlCol="0"/>
          <a:lstStyle/>
          <a:p>
            <a:endParaRPr/>
          </a:p>
        </p:txBody>
      </p:sp>
      <p:pic>
        <p:nvPicPr>
          <p:cNvPr id="19" name="Billede 18" descr="Et billede, der indeholder tekst, vand, himmel, udendørs&#10;&#10;Automatisk genereret beskrivelse">
            <a:extLst>
              <a:ext uri="{FF2B5EF4-FFF2-40B4-BE49-F238E27FC236}">
                <a16:creationId xmlns:a16="http://schemas.microsoft.com/office/drawing/2014/main" id="{3FECE200-3372-B47B-F237-7180DA1C86A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93800" y="1135972"/>
            <a:ext cx="6324600" cy="7831185"/>
          </a:xfrm>
          <a:prstGeom prst="rect">
            <a:avLst/>
          </a:prstGeom>
        </p:spPr>
      </p:pic>
      <p:sp>
        <p:nvSpPr>
          <p:cNvPr id="2" name="object 2">
            <a:extLst>
              <a:ext uri="{FF2B5EF4-FFF2-40B4-BE49-F238E27FC236}">
                <a16:creationId xmlns:a16="http://schemas.microsoft.com/office/drawing/2014/main" id="{A77A6657-589A-5F91-D3A3-F40B784BC8F3}"/>
              </a:ext>
            </a:extLst>
          </p:cNvPr>
          <p:cNvSpPr txBox="1"/>
          <p:nvPr/>
        </p:nvSpPr>
        <p:spPr>
          <a:xfrm>
            <a:off x="8128000" y="2108200"/>
            <a:ext cx="7595101" cy="6104235"/>
          </a:xfrm>
          <a:prstGeom prst="rect">
            <a:avLst/>
          </a:prstGeom>
        </p:spPr>
        <p:txBody>
          <a:bodyPr vert="horz" wrap="square" lIns="0" tIns="12700" rIns="0" bIns="0" rtlCol="0">
            <a:spAutoFit/>
          </a:bodyPr>
          <a:lstStyle/>
          <a:p>
            <a:pPr marL="12700" marR="5080">
              <a:spcBef>
                <a:spcPts val="100"/>
              </a:spcBef>
              <a:tabLst>
                <a:tab pos="528320" algn="l"/>
              </a:tabLst>
            </a:pPr>
            <a:r>
              <a:rPr lang="da-DK" sz="3000" b="1" spc="-135" dirty="0">
                <a:latin typeface="Verdana"/>
              </a:rPr>
              <a:t>Byråd okt. ’19</a:t>
            </a:r>
            <a:r>
              <a:rPr lang="da-DK" sz="3000" spc="-135" dirty="0">
                <a:latin typeface="Verdana"/>
              </a:rPr>
              <a:t>: Principbeslutning om at by-udvikle de indre havnearealer Erhvervshavn til eks. kunder skal flyttes uden for svingbroen.</a:t>
            </a:r>
          </a:p>
          <a:p>
            <a:pPr marL="12700" marR="5080">
              <a:spcBef>
                <a:spcPts val="100"/>
              </a:spcBef>
              <a:tabLst>
                <a:tab pos="528320" algn="l"/>
              </a:tabLst>
            </a:pPr>
            <a:endParaRPr lang="da-DK" sz="3000" spc="-135" dirty="0">
              <a:latin typeface="Verdana"/>
            </a:endParaRPr>
          </a:p>
          <a:p>
            <a:pPr marL="12700" marR="5080">
              <a:spcBef>
                <a:spcPts val="100"/>
              </a:spcBef>
              <a:tabLst>
                <a:tab pos="528320" algn="l"/>
              </a:tabLst>
            </a:pPr>
            <a:r>
              <a:rPr lang="da-DK" sz="3000" b="1" spc="-135" dirty="0">
                <a:latin typeface="Verdana"/>
              </a:rPr>
              <a:t>Havn dec. ’20</a:t>
            </a:r>
            <a:r>
              <a:rPr lang="da-DK" sz="3000" spc="-135" dirty="0">
                <a:latin typeface="Verdana"/>
              </a:rPr>
              <a:t>: Masterplan for Ydernæs</a:t>
            </a:r>
          </a:p>
          <a:p>
            <a:pPr marL="12700" marR="5080">
              <a:spcBef>
                <a:spcPts val="100"/>
              </a:spcBef>
              <a:tabLst>
                <a:tab pos="528320" algn="l"/>
              </a:tabLst>
            </a:pPr>
            <a:endParaRPr lang="da-DK" sz="3000" spc="-135" dirty="0">
              <a:latin typeface="Verdana"/>
            </a:endParaRPr>
          </a:p>
          <a:p>
            <a:pPr marL="12700" marR="5080">
              <a:spcBef>
                <a:spcPts val="100"/>
              </a:spcBef>
              <a:tabLst>
                <a:tab pos="528320" algn="l"/>
              </a:tabLst>
            </a:pPr>
            <a:r>
              <a:rPr lang="da-DK" sz="3000" b="1" spc="-135" dirty="0">
                <a:latin typeface="Verdana"/>
              </a:rPr>
              <a:t>Byråd maj ’21</a:t>
            </a:r>
            <a:r>
              <a:rPr lang="da-DK" sz="3000" spc="-135" dirty="0">
                <a:latin typeface="Verdana"/>
              </a:rPr>
              <a:t>: Aftale om erhvervshavn Stenbæksholm</a:t>
            </a:r>
          </a:p>
          <a:p>
            <a:pPr marL="12700" marR="5080">
              <a:spcBef>
                <a:spcPts val="100"/>
              </a:spcBef>
              <a:tabLst>
                <a:tab pos="528320" algn="l"/>
              </a:tabLst>
            </a:pPr>
            <a:endParaRPr lang="da-DK" sz="3000" spc="-135" dirty="0">
              <a:latin typeface="Verdana"/>
            </a:endParaRPr>
          </a:p>
          <a:p>
            <a:pPr marL="12700" marR="5080">
              <a:spcBef>
                <a:spcPts val="100"/>
              </a:spcBef>
              <a:tabLst>
                <a:tab pos="528320" algn="l"/>
              </a:tabLst>
            </a:pPr>
            <a:r>
              <a:rPr lang="da-DK" sz="3000" b="1" spc="-135" dirty="0">
                <a:latin typeface="Verdana"/>
              </a:rPr>
              <a:t>Havn aug. ’22</a:t>
            </a:r>
            <a:r>
              <a:rPr lang="da-DK" sz="3000" spc="-135" dirty="0">
                <a:latin typeface="Verdana"/>
              </a:rPr>
              <a:t>: Hvor havner havnen</a:t>
            </a:r>
          </a:p>
          <a:p>
            <a:pPr marL="12700" marR="5080">
              <a:spcBef>
                <a:spcPts val="100"/>
              </a:spcBef>
              <a:tabLst>
                <a:tab pos="528320" algn="l"/>
              </a:tabLst>
            </a:pPr>
            <a:br>
              <a:rPr lang="da-DK" sz="3000" spc="-135" dirty="0">
                <a:latin typeface="Verdana"/>
              </a:rPr>
            </a:br>
            <a:r>
              <a:rPr lang="da-DK" sz="3000" b="1" spc="-135" dirty="0">
                <a:latin typeface="Verdana"/>
              </a:rPr>
              <a:t>Byråd dec. ’22: </a:t>
            </a:r>
            <a:r>
              <a:rPr lang="da-DK" sz="3000" spc="-135" dirty="0">
                <a:latin typeface="Verdana"/>
              </a:rPr>
              <a:t>Dette temamøde.</a:t>
            </a:r>
            <a:endParaRPr sz="3000" dirty="0">
              <a:latin typeface="Verdana"/>
              <a:cs typeface="Verdana"/>
            </a:endParaRPr>
          </a:p>
        </p:txBody>
      </p:sp>
    </p:spTree>
    <p:extLst>
      <p:ext uri="{BB962C8B-B14F-4D97-AF65-F5344CB8AC3E}">
        <p14:creationId xmlns:p14="http://schemas.microsoft.com/office/powerpoint/2010/main" val="3188281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03336" y="286096"/>
            <a:ext cx="6405464" cy="566822"/>
          </a:xfrm>
          <a:prstGeom prst="rect">
            <a:avLst/>
          </a:prstGeom>
        </p:spPr>
        <p:txBody>
          <a:bodyPr vert="horz" wrap="square" lIns="0" tIns="12700" rIns="0" bIns="0" rtlCol="0">
            <a:spAutoFit/>
          </a:bodyPr>
          <a:lstStyle/>
          <a:p>
            <a:pPr marL="12700">
              <a:lnSpc>
                <a:spcPct val="100000"/>
              </a:lnSpc>
              <a:spcBef>
                <a:spcPts val="100"/>
              </a:spcBef>
            </a:pPr>
            <a:r>
              <a:rPr lang="da-DK" spc="125" dirty="0"/>
              <a:t>NÆSTVED HAVNS OPLÆG</a:t>
            </a:r>
            <a:endParaRPr spc="125" dirty="0"/>
          </a:p>
        </p:txBody>
      </p:sp>
      <p:grpSp>
        <p:nvGrpSpPr>
          <p:cNvPr id="4" name="object 4"/>
          <p:cNvGrpSpPr/>
          <p:nvPr/>
        </p:nvGrpSpPr>
        <p:grpSpPr>
          <a:xfrm>
            <a:off x="0" y="9080004"/>
            <a:ext cx="16256000" cy="1080135"/>
            <a:chOff x="0" y="9080004"/>
            <a:chExt cx="16256000" cy="1080135"/>
          </a:xfrm>
        </p:grpSpPr>
        <p:sp>
          <p:nvSpPr>
            <p:cNvPr id="5" name="object 5"/>
            <p:cNvSpPr/>
            <p:nvPr/>
          </p:nvSpPr>
          <p:spPr>
            <a:xfrm>
              <a:off x="0" y="9080004"/>
              <a:ext cx="16256000" cy="1080135"/>
            </a:xfrm>
            <a:custGeom>
              <a:avLst/>
              <a:gdLst/>
              <a:ahLst/>
              <a:cxnLst/>
              <a:rect l="l" t="t" r="r" b="b"/>
              <a:pathLst>
                <a:path w="16256000" h="1080134">
                  <a:moveTo>
                    <a:pt x="16256000" y="0"/>
                  </a:moveTo>
                  <a:lnTo>
                    <a:pt x="0" y="0"/>
                  </a:lnTo>
                  <a:lnTo>
                    <a:pt x="0" y="1079995"/>
                  </a:lnTo>
                  <a:lnTo>
                    <a:pt x="16256000" y="1079995"/>
                  </a:lnTo>
                  <a:lnTo>
                    <a:pt x="16256000" y="0"/>
                  </a:lnTo>
                  <a:close/>
                </a:path>
              </a:pathLst>
            </a:custGeom>
            <a:solidFill>
              <a:srgbClr val="73AEDE"/>
            </a:solidFill>
          </p:spPr>
          <p:txBody>
            <a:bodyPr wrap="square" lIns="0" tIns="0" rIns="0" bIns="0" rtlCol="0"/>
            <a:lstStyle/>
            <a:p>
              <a:endParaRPr/>
            </a:p>
          </p:txBody>
        </p:sp>
        <p:sp>
          <p:nvSpPr>
            <p:cNvPr id="6" name="object 6"/>
            <p:cNvSpPr/>
            <p:nvPr/>
          </p:nvSpPr>
          <p:spPr>
            <a:xfrm>
              <a:off x="13694199" y="9373824"/>
              <a:ext cx="440690" cy="572770"/>
            </a:xfrm>
            <a:custGeom>
              <a:avLst/>
              <a:gdLst/>
              <a:ahLst/>
              <a:cxnLst/>
              <a:rect l="l" t="t" r="r" b="b"/>
              <a:pathLst>
                <a:path w="440690" h="572770">
                  <a:moveTo>
                    <a:pt x="440486" y="0"/>
                  </a:moveTo>
                  <a:lnTo>
                    <a:pt x="0" y="0"/>
                  </a:lnTo>
                  <a:lnTo>
                    <a:pt x="0" y="341337"/>
                  </a:lnTo>
                  <a:lnTo>
                    <a:pt x="7420" y="396616"/>
                  </a:lnTo>
                  <a:lnTo>
                    <a:pt x="27407" y="442759"/>
                  </a:lnTo>
                  <a:lnTo>
                    <a:pt x="56547" y="480567"/>
                  </a:lnTo>
                  <a:lnTo>
                    <a:pt x="91427" y="510840"/>
                  </a:lnTo>
                  <a:lnTo>
                    <a:pt x="128633" y="534376"/>
                  </a:lnTo>
                  <a:lnTo>
                    <a:pt x="164752" y="551976"/>
                  </a:lnTo>
                  <a:lnTo>
                    <a:pt x="220078" y="572566"/>
                  </a:lnTo>
                  <a:lnTo>
                    <a:pt x="243794" y="564440"/>
                  </a:lnTo>
                  <a:lnTo>
                    <a:pt x="244798" y="564045"/>
                  </a:lnTo>
                  <a:lnTo>
                    <a:pt x="220078" y="564045"/>
                  </a:lnTo>
                  <a:lnTo>
                    <a:pt x="189833" y="553739"/>
                  </a:lnTo>
                  <a:lnTo>
                    <a:pt x="152372" y="537624"/>
                  </a:lnTo>
                  <a:lnTo>
                    <a:pt x="112021" y="514941"/>
                  </a:lnTo>
                  <a:lnTo>
                    <a:pt x="73107" y="484933"/>
                  </a:lnTo>
                  <a:lnTo>
                    <a:pt x="39955" y="446842"/>
                  </a:lnTo>
                  <a:lnTo>
                    <a:pt x="16891" y="399911"/>
                  </a:lnTo>
                  <a:lnTo>
                    <a:pt x="8242" y="343382"/>
                  </a:lnTo>
                  <a:lnTo>
                    <a:pt x="8242" y="8242"/>
                  </a:lnTo>
                  <a:lnTo>
                    <a:pt x="440486" y="8242"/>
                  </a:lnTo>
                  <a:lnTo>
                    <a:pt x="440486" y="0"/>
                  </a:lnTo>
                  <a:close/>
                </a:path>
                <a:path w="440690" h="572770">
                  <a:moveTo>
                    <a:pt x="440486" y="8242"/>
                  </a:moveTo>
                  <a:lnTo>
                    <a:pt x="432244" y="8242"/>
                  </a:lnTo>
                  <a:lnTo>
                    <a:pt x="432244" y="343382"/>
                  </a:lnTo>
                  <a:lnTo>
                    <a:pt x="423558" y="399911"/>
                  </a:lnTo>
                  <a:lnTo>
                    <a:pt x="400403" y="446842"/>
                  </a:lnTo>
                  <a:lnTo>
                    <a:pt x="367137" y="484933"/>
                  </a:lnTo>
                  <a:lnTo>
                    <a:pt x="328115" y="514941"/>
                  </a:lnTo>
                  <a:lnTo>
                    <a:pt x="287694" y="537624"/>
                  </a:lnTo>
                  <a:lnTo>
                    <a:pt x="250229" y="553739"/>
                  </a:lnTo>
                  <a:lnTo>
                    <a:pt x="220078" y="564045"/>
                  </a:lnTo>
                  <a:lnTo>
                    <a:pt x="244798" y="564045"/>
                  </a:lnTo>
                  <a:lnTo>
                    <a:pt x="311618" y="534376"/>
                  </a:lnTo>
                  <a:lnTo>
                    <a:pt x="348883" y="510840"/>
                  </a:lnTo>
                  <a:lnTo>
                    <a:pt x="383822" y="480567"/>
                  </a:lnTo>
                  <a:lnTo>
                    <a:pt x="413014" y="442759"/>
                  </a:lnTo>
                  <a:lnTo>
                    <a:pt x="433039" y="396616"/>
                  </a:lnTo>
                  <a:lnTo>
                    <a:pt x="440474" y="341337"/>
                  </a:lnTo>
                  <a:lnTo>
                    <a:pt x="440486" y="8242"/>
                  </a:lnTo>
                  <a:close/>
                </a:path>
              </a:pathLst>
            </a:custGeom>
            <a:solidFill>
              <a:srgbClr val="FFFFFF"/>
            </a:solidFill>
          </p:spPr>
          <p:txBody>
            <a:bodyPr wrap="square" lIns="0" tIns="0" rIns="0" bIns="0" rtlCol="0"/>
            <a:lstStyle/>
            <a:p>
              <a:endParaRPr/>
            </a:p>
          </p:txBody>
        </p:sp>
        <p:sp>
          <p:nvSpPr>
            <p:cNvPr id="7" name="object 7"/>
            <p:cNvSpPr/>
            <p:nvPr/>
          </p:nvSpPr>
          <p:spPr>
            <a:xfrm>
              <a:off x="13702442" y="9382066"/>
              <a:ext cx="424180" cy="556260"/>
            </a:xfrm>
            <a:custGeom>
              <a:avLst/>
              <a:gdLst/>
              <a:ahLst/>
              <a:cxnLst/>
              <a:rect l="l" t="t" r="r" b="b"/>
              <a:pathLst>
                <a:path w="424180" h="556259">
                  <a:moveTo>
                    <a:pt x="424002" y="0"/>
                  </a:moveTo>
                  <a:lnTo>
                    <a:pt x="0" y="0"/>
                  </a:lnTo>
                  <a:lnTo>
                    <a:pt x="0" y="335140"/>
                  </a:lnTo>
                  <a:lnTo>
                    <a:pt x="8649" y="391669"/>
                  </a:lnTo>
                  <a:lnTo>
                    <a:pt x="31712" y="438600"/>
                  </a:lnTo>
                  <a:lnTo>
                    <a:pt x="64865" y="476691"/>
                  </a:lnTo>
                  <a:lnTo>
                    <a:pt x="103779" y="506699"/>
                  </a:lnTo>
                  <a:lnTo>
                    <a:pt x="144130" y="529382"/>
                  </a:lnTo>
                  <a:lnTo>
                    <a:pt x="181591" y="545497"/>
                  </a:lnTo>
                  <a:lnTo>
                    <a:pt x="211836" y="555802"/>
                  </a:lnTo>
                  <a:lnTo>
                    <a:pt x="241987" y="545497"/>
                  </a:lnTo>
                  <a:lnTo>
                    <a:pt x="279451" y="529382"/>
                  </a:lnTo>
                  <a:lnTo>
                    <a:pt x="319873" y="506699"/>
                  </a:lnTo>
                  <a:lnTo>
                    <a:pt x="358895" y="476691"/>
                  </a:lnTo>
                  <a:lnTo>
                    <a:pt x="392161" y="438600"/>
                  </a:lnTo>
                  <a:lnTo>
                    <a:pt x="415315" y="391669"/>
                  </a:lnTo>
                  <a:lnTo>
                    <a:pt x="424002" y="335140"/>
                  </a:lnTo>
                  <a:lnTo>
                    <a:pt x="424002" y="0"/>
                  </a:lnTo>
                  <a:close/>
                </a:path>
              </a:pathLst>
            </a:custGeom>
            <a:solidFill>
              <a:srgbClr val="004675"/>
            </a:solidFill>
          </p:spPr>
          <p:txBody>
            <a:bodyPr wrap="square" lIns="0" tIns="0" rIns="0" bIns="0" rtlCol="0"/>
            <a:lstStyle/>
            <a:p>
              <a:endParaRPr/>
            </a:p>
          </p:txBody>
        </p:sp>
        <p:sp>
          <p:nvSpPr>
            <p:cNvPr id="8" name="object 8"/>
            <p:cNvSpPr/>
            <p:nvPr/>
          </p:nvSpPr>
          <p:spPr>
            <a:xfrm>
              <a:off x="13740550" y="9783978"/>
              <a:ext cx="347980" cy="102235"/>
            </a:xfrm>
            <a:custGeom>
              <a:avLst/>
              <a:gdLst/>
              <a:ahLst/>
              <a:cxnLst/>
              <a:rect l="l" t="t" r="r" b="b"/>
              <a:pathLst>
                <a:path w="347980" h="102234">
                  <a:moveTo>
                    <a:pt x="286423" y="79578"/>
                  </a:moveTo>
                  <a:lnTo>
                    <a:pt x="254749" y="77800"/>
                  </a:lnTo>
                  <a:lnTo>
                    <a:pt x="228320" y="68110"/>
                  </a:lnTo>
                  <a:lnTo>
                    <a:pt x="202755" y="57315"/>
                  </a:lnTo>
                  <a:lnTo>
                    <a:pt x="173723" y="52197"/>
                  </a:lnTo>
                  <a:lnTo>
                    <a:pt x="144729" y="57315"/>
                  </a:lnTo>
                  <a:lnTo>
                    <a:pt x="119278" y="68110"/>
                  </a:lnTo>
                  <a:lnTo>
                    <a:pt x="92964" y="77800"/>
                  </a:lnTo>
                  <a:lnTo>
                    <a:pt x="61353" y="79578"/>
                  </a:lnTo>
                  <a:lnTo>
                    <a:pt x="69710" y="85636"/>
                  </a:lnTo>
                  <a:lnTo>
                    <a:pt x="78143" y="91325"/>
                  </a:lnTo>
                  <a:lnTo>
                    <a:pt x="86614" y="96659"/>
                  </a:lnTo>
                  <a:lnTo>
                    <a:pt x="95034" y="101638"/>
                  </a:lnTo>
                  <a:lnTo>
                    <a:pt x="116281" y="98171"/>
                  </a:lnTo>
                  <a:lnTo>
                    <a:pt x="153289" y="82892"/>
                  </a:lnTo>
                  <a:lnTo>
                    <a:pt x="173723" y="79425"/>
                  </a:lnTo>
                  <a:lnTo>
                    <a:pt x="194208" y="82892"/>
                  </a:lnTo>
                  <a:lnTo>
                    <a:pt x="231444" y="98171"/>
                  </a:lnTo>
                  <a:lnTo>
                    <a:pt x="252742" y="101638"/>
                  </a:lnTo>
                  <a:lnTo>
                    <a:pt x="261162" y="96659"/>
                  </a:lnTo>
                  <a:lnTo>
                    <a:pt x="269633" y="91325"/>
                  </a:lnTo>
                  <a:lnTo>
                    <a:pt x="278066" y="85636"/>
                  </a:lnTo>
                  <a:lnTo>
                    <a:pt x="286423" y="79578"/>
                  </a:lnTo>
                  <a:close/>
                </a:path>
                <a:path w="347980" h="102234">
                  <a:moveTo>
                    <a:pt x="347776" y="8407"/>
                  </a:moveTo>
                  <a:lnTo>
                    <a:pt x="328917" y="17538"/>
                  </a:lnTo>
                  <a:lnTo>
                    <a:pt x="312204" y="23329"/>
                  </a:lnTo>
                  <a:lnTo>
                    <a:pt x="297319" y="26365"/>
                  </a:lnTo>
                  <a:lnTo>
                    <a:pt x="283883" y="27241"/>
                  </a:lnTo>
                  <a:lnTo>
                    <a:pt x="259562" y="22987"/>
                  </a:lnTo>
                  <a:lnTo>
                    <a:pt x="235877" y="13627"/>
                  </a:lnTo>
                  <a:lnTo>
                    <a:pt x="208661" y="4267"/>
                  </a:lnTo>
                  <a:lnTo>
                    <a:pt x="173723" y="0"/>
                  </a:lnTo>
                  <a:lnTo>
                    <a:pt x="138823" y="4267"/>
                  </a:lnTo>
                  <a:lnTo>
                    <a:pt x="111721" y="13627"/>
                  </a:lnTo>
                  <a:lnTo>
                    <a:pt x="88150" y="22987"/>
                  </a:lnTo>
                  <a:lnTo>
                    <a:pt x="63893" y="27241"/>
                  </a:lnTo>
                  <a:lnTo>
                    <a:pt x="50457" y="26365"/>
                  </a:lnTo>
                  <a:lnTo>
                    <a:pt x="35560" y="23329"/>
                  </a:lnTo>
                  <a:lnTo>
                    <a:pt x="18859" y="17538"/>
                  </a:lnTo>
                  <a:lnTo>
                    <a:pt x="0" y="8407"/>
                  </a:lnTo>
                  <a:lnTo>
                    <a:pt x="5765" y="19113"/>
                  </a:lnTo>
                  <a:lnTo>
                    <a:pt x="36258" y="51117"/>
                  </a:lnTo>
                  <a:lnTo>
                    <a:pt x="62039" y="54533"/>
                  </a:lnTo>
                  <a:lnTo>
                    <a:pt x="90017" y="50266"/>
                  </a:lnTo>
                  <a:lnTo>
                    <a:pt x="116052" y="40843"/>
                  </a:lnTo>
                  <a:lnTo>
                    <a:pt x="142989" y="31432"/>
                  </a:lnTo>
                  <a:lnTo>
                    <a:pt x="173723" y="27152"/>
                  </a:lnTo>
                  <a:lnTo>
                    <a:pt x="204495" y="31432"/>
                  </a:lnTo>
                  <a:lnTo>
                    <a:pt x="231559" y="40843"/>
                  </a:lnTo>
                  <a:lnTo>
                    <a:pt x="257695" y="50266"/>
                  </a:lnTo>
                  <a:lnTo>
                    <a:pt x="285737" y="54533"/>
                  </a:lnTo>
                  <a:lnTo>
                    <a:pt x="328472" y="39141"/>
                  </a:lnTo>
                  <a:lnTo>
                    <a:pt x="342011" y="19113"/>
                  </a:lnTo>
                  <a:lnTo>
                    <a:pt x="347776" y="8407"/>
                  </a:lnTo>
                  <a:close/>
                </a:path>
              </a:pathLst>
            </a:custGeom>
            <a:solidFill>
              <a:srgbClr val="C8CDCD"/>
            </a:solidFill>
          </p:spPr>
          <p:txBody>
            <a:bodyPr wrap="square" lIns="0" tIns="0" rIns="0" bIns="0" rtlCol="0"/>
            <a:lstStyle/>
            <a:p>
              <a:endParaRPr/>
            </a:p>
          </p:txBody>
        </p:sp>
        <p:sp>
          <p:nvSpPr>
            <p:cNvPr id="9" name="object 9"/>
            <p:cNvSpPr/>
            <p:nvPr/>
          </p:nvSpPr>
          <p:spPr>
            <a:xfrm>
              <a:off x="13730902" y="9406677"/>
              <a:ext cx="367080" cy="20773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10"/>
            <p:cNvSpPr/>
            <p:nvPr/>
          </p:nvSpPr>
          <p:spPr>
            <a:xfrm>
              <a:off x="13788922" y="9478327"/>
              <a:ext cx="284480" cy="269875"/>
            </a:xfrm>
            <a:custGeom>
              <a:avLst/>
              <a:gdLst/>
              <a:ahLst/>
              <a:cxnLst/>
              <a:rect l="l" t="t" r="r" b="b"/>
              <a:pathLst>
                <a:path w="284480" h="269875">
                  <a:moveTo>
                    <a:pt x="284124" y="194322"/>
                  </a:moveTo>
                  <a:lnTo>
                    <a:pt x="184911" y="194322"/>
                  </a:lnTo>
                  <a:lnTo>
                    <a:pt x="184911" y="269366"/>
                  </a:lnTo>
                  <a:lnTo>
                    <a:pt x="284124" y="269366"/>
                  </a:lnTo>
                  <a:lnTo>
                    <a:pt x="284124" y="245567"/>
                  </a:lnTo>
                  <a:lnTo>
                    <a:pt x="210477" y="245567"/>
                  </a:lnTo>
                  <a:lnTo>
                    <a:pt x="210477" y="200799"/>
                  </a:lnTo>
                  <a:lnTo>
                    <a:pt x="284124" y="200799"/>
                  </a:lnTo>
                  <a:lnTo>
                    <a:pt x="284124" y="194322"/>
                  </a:lnTo>
                  <a:close/>
                </a:path>
                <a:path w="284480" h="269875">
                  <a:moveTo>
                    <a:pt x="284124" y="200799"/>
                  </a:moveTo>
                  <a:lnTo>
                    <a:pt x="258559" y="200799"/>
                  </a:lnTo>
                  <a:lnTo>
                    <a:pt x="258559" y="245567"/>
                  </a:lnTo>
                  <a:lnTo>
                    <a:pt x="284124" y="245567"/>
                  </a:lnTo>
                  <a:lnTo>
                    <a:pt x="284124" y="200799"/>
                  </a:lnTo>
                  <a:close/>
                </a:path>
                <a:path w="284480" h="269875">
                  <a:moveTo>
                    <a:pt x="15151" y="0"/>
                  </a:moveTo>
                  <a:lnTo>
                    <a:pt x="5359" y="0"/>
                  </a:lnTo>
                  <a:lnTo>
                    <a:pt x="0" y="5359"/>
                  </a:lnTo>
                  <a:lnTo>
                    <a:pt x="0" y="15405"/>
                  </a:lnTo>
                  <a:lnTo>
                    <a:pt x="1460" y="18491"/>
                  </a:lnTo>
                  <a:lnTo>
                    <a:pt x="3784" y="20688"/>
                  </a:lnTo>
                  <a:lnTo>
                    <a:pt x="153403" y="161594"/>
                  </a:lnTo>
                  <a:lnTo>
                    <a:pt x="152463" y="164261"/>
                  </a:lnTo>
                  <a:lnTo>
                    <a:pt x="151917" y="167106"/>
                  </a:lnTo>
                  <a:lnTo>
                    <a:pt x="151917" y="170091"/>
                  </a:lnTo>
                  <a:lnTo>
                    <a:pt x="153914" y="179974"/>
                  </a:lnTo>
                  <a:lnTo>
                    <a:pt x="159359" y="188048"/>
                  </a:lnTo>
                  <a:lnTo>
                    <a:pt x="167433" y="193494"/>
                  </a:lnTo>
                  <a:lnTo>
                    <a:pt x="177317" y="195491"/>
                  </a:lnTo>
                  <a:lnTo>
                    <a:pt x="179971" y="195491"/>
                  </a:lnTo>
                  <a:lnTo>
                    <a:pt x="182524" y="195084"/>
                  </a:lnTo>
                  <a:lnTo>
                    <a:pt x="184911" y="194322"/>
                  </a:lnTo>
                  <a:lnTo>
                    <a:pt x="284124" y="194322"/>
                  </a:lnTo>
                  <a:lnTo>
                    <a:pt x="284124" y="176999"/>
                  </a:lnTo>
                  <a:lnTo>
                    <a:pt x="201739" y="176999"/>
                  </a:lnTo>
                  <a:lnTo>
                    <a:pt x="202361" y="174802"/>
                  </a:lnTo>
                  <a:lnTo>
                    <a:pt x="202717" y="172491"/>
                  </a:lnTo>
                  <a:lnTo>
                    <a:pt x="202717" y="170091"/>
                  </a:lnTo>
                  <a:lnTo>
                    <a:pt x="200720" y="160201"/>
                  </a:lnTo>
                  <a:lnTo>
                    <a:pt x="195275" y="152128"/>
                  </a:lnTo>
                  <a:lnTo>
                    <a:pt x="187201" y="146686"/>
                  </a:lnTo>
                  <a:lnTo>
                    <a:pt x="181154" y="145465"/>
                  </a:lnTo>
                  <a:lnTo>
                    <a:pt x="171208" y="145465"/>
                  </a:lnTo>
                  <a:lnTo>
                    <a:pt x="142976" y="118884"/>
                  </a:lnTo>
                  <a:lnTo>
                    <a:pt x="160444" y="102438"/>
                  </a:lnTo>
                  <a:lnTo>
                    <a:pt x="125514" y="102438"/>
                  </a:lnTo>
                  <a:lnTo>
                    <a:pt x="20206" y="3263"/>
                  </a:lnTo>
                  <a:lnTo>
                    <a:pt x="18034" y="1244"/>
                  </a:lnTo>
                  <a:lnTo>
                    <a:pt x="15151" y="0"/>
                  </a:lnTo>
                  <a:close/>
                </a:path>
                <a:path w="284480" h="269875">
                  <a:moveTo>
                    <a:pt x="177317" y="144691"/>
                  </a:moveTo>
                  <a:lnTo>
                    <a:pt x="175209" y="144691"/>
                  </a:lnTo>
                  <a:lnTo>
                    <a:pt x="173164" y="144983"/>
                  </a:lnTo>
                  <a:lnTo>
                    <a:pt x="171208" y="145465"/>
                  </a:lnTo>
                  <a:lnTo>
                    <a:pt x="181154" y="145465"/>
                  </a:lnTo>
                  <a:lnTo>
                    <a:pt x="177317" y="144691"/>
                  </a:lnTo>
                  <a:close/>
                </a:path>
                <a:path w="284480" h="269875">
                  <a:moveTo>
                    <a:pt x="245681" y="0"/>
                  </a:moveTo>
                  <a:lnTo>
                    <a:pt x="235889" y="0"/>
                  </a:lnTo>
                  <a:lnTo>
                    <a:pt x="233006" y="1244"/>
                  </a:lnTo>
                  <a:lnTo>
                    <a:pt x="230860" y="3263"/>
                  </a:lnTo>
                  <a:lnTo>
                    <a:pt x="125514" y="102438"/>
                  </a:lnTo>
                  <a:lnTo>
                    <a:pt x="160444" y="102438"/>
                  </a:lnTo>
                  <a:lnTo>
                    <a:pt x="247269" y="20688"/>
                  </a:lnTo>
                  <a:lnTo>
                    <a:pt x="249580" y="18491"/>
                  </a:lnTo>
                  <a:lnTo>
                    <a:pt x="251040" y="15405"/>
                  </a:lnTo>
                  <a:lnTo>
                    <a:pt x="251040" y="5359"/>
                  </a:lnTo>
                  <a:lnTo>
                    <a:pt x="245681" y="0"/>
                  </a:lnTo>
                  <a:close/>
                </a:path>
                <a:path w="284480" h="269875">
                  <a:moveTo>
                    <a:pt x="20193" y="3251"/>
                  </a:moveTo>
                  <a:close/>
                </a:path>
                <a:path w="284480" h="269875">
                  <a:moveTo>
                    <a:pt x="230847" y="3251"/>
                  </a:moveTo>
                  <a:close/>
                </a:path>
              </a:pathLst>
            </a:custGeom>
            <a:solidFill>
              <a:srgbClr val="D2BE97"/>
            </a:solidFill>
          </p:spPr>
          <p:txBody>
            <a:bodyPr wrap="square" lIns="0" tIns="0" rIns="0" bIns="0" rtlCol="0"/>
            <a:lstStyle/>
            <a:p>
              <a:endParaRPr/>
            </a:p>
          </p:txBody>
        </p:sp>
        <p:sp>
          <p:nvSpPr>
            <p:cNvPr id="11" name="object 11"/>
            <p:cNvSpPr/>
            <p:nvPr/>
          </p:nvSpPr>
          <p:spPr>
            <a:xfrm>
              <a:off x="13755839" y="9608248"/>
              <a:ext cx="146875" cy="13944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12"/>
            <p:cNvSpPr/>
            <p:nvPr/>
          </p:nvSpPr>
          <p:spPr>
            <a:xfrm>
              <a:off x="15631731" y="9456276"/>
              <a:ext cx="182740" cy="18630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3"/>
            <p:cNvSpPr/>
            <p:nvPr/>
          </p:nvSpPr>
          <p:spPr>
            <a:xfrm>
              <a:off x="14555334" y="9456268"/>
              <a:ext cx="264160" cy="186690"/>
            </a:xfrm>
            <a:custGeom>
              <a:avLst/>
              <a:gdLst/>
              <a:ahLst/>
              <a:cxnLst/>
              <a:rect l="l" t="t" r="r" b="b"/>
              <a:pathLst>
                <a:path w="264159" h="186690">
                  <a:moveTo>
                    <a:pt x="261112" y="0"/>
                  </a:moveTo>
                  <a:lnTo>
                    <a:pt x="134772" y="0"/>
                  </a:lnTo>
                  <a:lnTo>
                    <a:pt x="121459" y="294"/>
                  </a:lnTo>
                  <a:lnTo>
                    <a:pt x="83197" y="10274"/>
                  </a:lnTo>
                  <a:lnTo>
                    <a:pt x="47257" y="52799"/>
                  </a:lnTo>
                  <a:lnTo>
                    <a:pt x="0" y="179832"/>
                  </a:lnTo>
                  <a:lnTo>
                    <a:pt x="279" y="181965"/>
                  </a:lnTo>
                  <a:lnTo>
                    <a:pt x="2628" y="185305"/>
                  </a:lnTo>
                  <a:lnTo>
                    <a:pt x="4546" y="186321"/>
                  </a:lnTo>
                  <a:lnTo>
                    <a:pt x="37109" y="186321"/>
                  </a:lnTo>
                  <a:lnTo>
                    <a:pt x="39458" y="184670"/>
                  </a:lnTo>
                  <a:lnTo>
                    <a:pt x="79108" y="75958"/>
                  </a:lnTo>
                  <a:lnTo>
                    <a:pt x="84448" y="63514"/>
                  </a:lnTo>
                  <a:lnTo>
                    <a:pt x="114672" y="37427"/>
                  </a:lnTo>
                  <a:lnTo>
                    <a:pt x="261112" y="35293"/>
                  </a:lnTo>
                  <a:lnTo>
                    <a:pt x="263906" y="32486"/>
                  </a:lnTo>
                  <a:lnTo>
                    <a:pt x="263906" y="2794"/>
                  </a:lnTo>
                  <a:lnTo>
                    <a:pt x="261112" y="0"/>
                  </a:lnTo>
                  <a:close/>
                </a:path>
              </a:pathLst>
            </a:custGeom>
            <a:solidFill>
              <a:srgbClr val="FFFFFF"/>
            </a:solidFill>
          </p:spPr>
          <p:txBody>
            <a:bodyPr wrap="square" lIns="0" tIns="0" rIns="0" bIns="0" rtlCol="0"/>
            <a:lstStyle/>
            <a:p>
              <a:endParaRPr/>
            </a:p>
          </p:txBody>
        </p:sp>
        <p:sp>
          <p:nvSpPr>
            <p:cNvPr id="14" name="object 14"/>
            <p:cNvSpPr/>
            <p:nvPr/>
          </p:nvSpPr>
          <p:spPr>
            <a:xfrm>
              <a:off x="14688025" y="9531762"/>
              <a:ext cx="131216" cy="11082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5437287" y="9531762"/>
              <a:ext cx="153327" cy="11082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6" name="object 16"/>
            <p:cNvSpPr/>
            <p:nvPr/>
          </p:nvSpPr>
          <p:spPr>
            <a:xfrm>
              <a:off x="14323632" y="9456267"/>
              <a:ext cx="1267460" cy="186690"/>
            </a:xfrm>
            <a:custGeom>
              <a:avLst/>
              <a:gdLst/>
              <a:ahLst/>
              <a:cxnLst/>
              <a:rect l="l" t="t" r="r" b="b"/>
              <a:pathLst>
                <a:path w="1267459" h="186690">
                  <a:moveTo>
                    <a:pt x="38354" y="77901"/>
                  </a:moveTo>
                  <a:lnTo>
                    <a:pt x="35560" y="75107"/>
                  </a:lnTo>
                  <a:lnTo>
                    <a:pt x="6248" y="75107"/>
                  </a:lnTo>
                  <a:lnTo>
                    <a:pt x="2794" y="75107"/>
                  </a:lnTo>
                  <a:lnTo>
                    <a:pt x="0" y="77901"/>
                  </a:lnTo>
                  <a:lnTo>
                    <a:pt x="0" y="183616"/>
                  </a:lnTo>
                  <a:lnTo>
                    <a:pt x="2794" y="186423"/>
                  </a:lnTo>
                  <a:lnTo>
                    <a:pt x="35560" y="186423"/>
                  </a:lnTo>
                  <a:lnTo>
                    <a:pt x="38354" y="183616"/>
                  </a:lnTo>
                  <a:lnTo>
                    <a:pt x="38354" y="77901"/>
                  </a:lnTo>
                  <a:close/>
                </a:path>
                <a:path w="1267459" h="186690">
                  <a:moveTo>
                    <a:pt x="207149" y="2781"/>
                  </a:moveTo>
                  <a:lnTo>
                    <a:pt x="204368" y="0"/>
                  </a:lnTo>
                  <a:lnTo>
                    <a:pt x="171602" y="0"/>
                  </a:lnTo>
                  <a:lnTo>
                    <a:pt x="168808" y="2781"/>
                  </a:lnTo>
                  <a:lnTo>
                    <a:pt x="168808" y="148450"/>
                  </a:lnTo>
                  <a:lnTo>
                    <a:pt x="137668" y="120192"/>
                  </a:lnTo>
                  <a:lnTo>
                    <a:pt x="109550" y="61087"/>
                  </a:lnTo>
                  <a:lnTo>
                    <a:pt x="92379" y="31470"/>
                  </a:lnTo>
                  <a:lnTo>
                    <a:pt x="76073" y="13436"/>
                  </a:lnTo>
                  <a:lnTo>
                    <a:pt x="59245" y="4089"/>
                  </a:lnTo>
                  <a:lnTo>
                    <a:pt x="40513" y="558"/>
                  </a:lnTo>
                  <a:lnTo>
                    <a:pt x="33172" y="0"/>
                  </a:lnTo>
                  <a:lnTo>
                    <a:pt x="2806" y="0"/>
                  </a:lnTo>
                  <a:lnTo>
                    <a:pt x="12" y="2781"/>
                  </a:lnTo>
                  <a:lnTo>
                    <a:pt x="12" y="33197"/>
                  </a:lnTo>
                  <a:lnTo>
                    <a:pt x="2806" y="35991"/>
                  </a:lnTo>
                  <a:lnTo>
                    <a:pt x="15138" y="35991"/>
                  </a:lnTo>
                  <a:lnTo>
                    <a:pt x="31407" y="36664"/>
                  </a:lnTo>
                  <a:lnTo>
                    <a:pt x="69240" y="66230"/>
                  </a:lnTo>
                  <a:lnTo>
                    <a:pt x="97256" y="125196"/>
                  </a:lnTo>
                  <a:lnTo>
                    <a:pt x="115709" y="156603"/>
                  </a:lnTo>
                  <a:lnTo>
                    <a:pt x="133451" y="175221"/>
                  </a:lnTo>
                  <a:lnTo>
                    <a:pt x="151955" y="184137"/>
                  </a:lnTo>
                  <a:lnTo>
                    <a:pt x="172720" y="186423"/>
                  </a:lnTo>
                  <a:lnTo>
                    <a:pt x="204368" y="186423"/>
                  </a:lnTo>
                  <a:lnTo>
                    <a:pt x="207149" y="183616"/>
                  </a:lnTo>
                  <a:lnTo>
                    <a:pt x="207149" y="148450"/>
                  </a:lnTo>
                  <a:lnTo>
                    <a:pt x="207149" y="2781"/>
                  </a:lnTo>
                  <a:close/>
                </a:path>
                <a:path w="1267459" h="186690">
                  <a:moveTo>
                    <a:pt x="711873" y="131724"/>
                  </a:moveTo>
                  <a:lnTo>
                    <a:pt x="689927" y="89636"/>
                  </a:lnTo>
                  <a:lnTo>
                    <a:pt x="597827" y="68961"/>
                  </a:lnTo>
                  <a:lnTo>
                    <a:pt x="589559" y="67652"/>
                  </a:lnTo>
                  <a:lnTo>
                    <a:pt x="579564" y="65125"/>
                  </a:lnTo>
                  <a:lnTo>
                    <a:pt x="572071" y="61341"/>
                  </a:lnTo>
                  <a:lnTo>
                    <a:pt x="567385" y="56489"/>
                  </a:lnTo>
                  <a:lnTo>
                    <a:pt x="565759" y="50774"/>
                  </a:lnTo>
                  <a:lnTo>
                    <a:pt x="566381" y="42583"/>
                  </a:lnTo>
                  <a:lnTo>
                    <a:pt x="573239" y="34988"/>
                  </a:lnTo>
                  <a:lnTo>
                    <a:pt x="687324" y="34988"/>
                  </a:lnTo>
                  <a:lnTo>
                    <a:pt x="690143" y="32181"/>
                  </a:lnTo>
                  <a:lnTo>
                    <a:pt x="690143" y="2806"/>
                  </a:lnTo>
                  <a:lnTo>
                    <a:pt x="687324" y="12"/>
                  </a:lnTo>
                  <a:lnTo>
                    <a:pt x="584822" y="12"/>
                  </a:lnTo>
                  <a:lnTo>
                    <a:pt x="574446" y="914"/>
                  </a:lnTo>
                  <a:lnTo>
                    <a:pt x="540969" y="21018"/>
                  </a:lnTo>
                  <a:lnTo>
                    <a:pt x="530771" y="50634"/>
                  </a:lnTo>
                  <a:lnTo>
                    <a:pt x="533590" y="66548"/>
                  </a:lnTo>
                  <a:lnTo>
                    <a:pt x="542683" y="81800"/>
                  </a:lnTo>
                  <a:lnTo>
                    <a:pt x="559130" y="94348"/>
                  </a:lnTo>
                  <a:lnTo>
                    <a:pt x="583971" y="102184"/>
                  </a:lnTo>
                  <a:lnTo>
                    <a:pt x="652322" y="111569"/>
                  </a:lnTo>
                  <a:lnTo>
                    <a:pt x="663816" y="114655"/>
                  </a:lnTo>
                  <a:lnTo>
                    <a:pt x="671410" y="119659"/>
                  </a:lnTo>
                  <a:lnTo>
                    <a:pt x="675614" y="125679"/>
                  </a:lnTo>
                  <a:lnTo>
                    <a:pt x="676897" y="131800"/>
                  </a:lnTo>
                  <a:lnTo>
                    <a:pt x="676871" y="132918"/>
                  </a:lnTo>
                  <a:lnTo>
                    <a:pt x="674662" y="139649"/>
                  </a:lnTo>
                  <a:lnTo>
                    <a:pt x="668845" y="145580"/>
                  </a:lnTo>
                  <a:lnTo>
                    <a:pt x="659282" y="149783"/>
                  </a:lnTo>
                  <a:lnTo>
                    <a:pt x="645820" y="151396"/>
                  </a:lnTo>
                  <a:lnTo>
                    <a:pt x="542366" y="151396"/>
                  </a:lnTo>
                  <a:lnTo>
                    <a:pt x="539559" y="154190"/>
                  </a:lnTo>
                  <a:lnTo>
                    <a:pt x="539559" y="183565"/>
                  </a:lnTo>
                  <a:lnTo>
                    <a:pt x="542366" y="186372"/>
                  </a:lnTo>
                  <a:lnTo>
                    <a:pt x="645820" y="186372"/>
                  </a:lnTo>
                  <a:lnTo>
                    <a:pt x="659231" y="185432"/>
                  </a:lnTo>
                  <a:lnTo>
                    <a:pt x="700112" y="164084"/>
                  </a:lnTo>
                  <a:lnTo>
                    <a:pt x="711796" y="134975"/>
                  </a:lnTo>
                  <a:lnTo>
                    <a:pt x="711873" y="131724"/>
                  </a:lnTo>
                  <a:close/>
                </a:path>
                <a:path w="1267459" h="186690">
                  <a:moveTo>
                    <a:pt x="829030" y="70065"/>
                  </a:moveTo>
                  <a:lnTo>
                    <a:pt x="826211" y="67259"/>
                  </a:lnTo>
                  <a:lnTo>
                    <a:pt x="796188" y="67259"/>
                  </a:lnTo>
                  <a:lnTo>
                    <a:pt x="792734" y="67259"/>
                  </a:lnTo>
                  <a:lnTo>
                    <a:pt x="789940" y="70065"/>
                  </a:lnTo>
                  <a:lnTo>
                    <a:pt x="789940" y="183578"/>
                  </a:lnTo>
                  <a:lnTo>
                    <a:pt x="792734" y="186385"/>
                  </a:lnTo>
                  <a:lnTo>
                    <a:pt x="826211" y="186385"/>
                  </a:lnTo>
                  <a:lnTo>
                    <a:pt x="829030" y="183578"/>
                  </a:lnTo>
                  <a:lnTo>
                    <a:pt x="829030" y="70065"/>
                  </a:lnTo>
                  <a:close/>
                </a:path>
                <a:path w="1267459" h="186690">
                  <a:moveTo>
                    <a:pt x="968603" y="100838"/>
                  </a:moveTo>
                  <a:lnTo>
                    <a:pt x="943876" y="49034"/>
                  </a:lnTo>
                  <a:lnTo>
                    <a:pt x="905129" y="6121"/>
                  </a:lnTo>
                  <a:lnTo>
                    <a:pt x="856818" y="12"/>
                  </a:lnTo>
                  <a:lnTo>
                    <a:pt x="727049" y="12"/>
                  </a:lnTo>
                  <a:lnTo>
                    <a:pt x="723569" y="12"/>
                  </a:lnTo>
                  <a:lnTo>
                    <a:pt x="720775" y="2806"/>
                  </a:lnTo>
                  <a:lnTo>
                    <a:pt x="720775" y="32512"/>
                  </a:lnTo>
                  <a:lnTo>
                    <a:pt x="723569" y="35331"/>
                  </a:lnTo>
                  <a:lnTo>
                    <a:pt x="864781" y="35331"/>
                  </a:lnTo>
                  <a:lnTo>
                    <a:pt x="880529" y="37363"/>
                  </a:lnTo>
                  <a:lnTo>
                    <a:pt x="892556" y="43294"/>
                  </a:lnTo>
                  <a:lnTo>
                    <a:pt x="902081" y="52844"/>
                  </a:lnTo>
                  <a:lnTo>
                    <a:pt x="910310" y="65709"/>
                  </a:lnTo>
                  <a:lnTo>
                    <a:pt x="943813" y="136080"/>
                  </a:lnTo>
                  <a:lnTo>
                    <a:pt x="946035" y="137464"/>
                  </a:lnTo>
                  <a:lnTo>
                    <a:pt x="950874" y="137452"/>
                  </a:lnTo>
                  <a:lnTo>
                    <a:pt x="953071" y="136055"/>
                  </a:lnTo>
                  <a:lnTo>
                    <a:pt x="968603" y="102781"/>
                  </a:lnTo>
                  <a:lnTo>
                    <a:pt x="968603" y="100838"/>
                  </a:lnTo>
                  <a:close/>
                </a:path>
                <a:path w="1267459" h="186690">
                  <a:moveTo>
                    <a:pt x="1090028" y="6972"/>
                  </a:moveTo>
                  <a:lnTo>
                    <a:pt x="1089875" y="4711"/>
                  </a:lnTo>
                  <a:lnTo>
                    <a:pt x="1087564" y="1092"/>
                  </a:lnTo>
                  <a:lnTo>
                    <a:pt x="1085596" y="12"/>
                  </a:lnTo>
                  <a:lnTo>
                    <a:pt x="1055433" y="12"/>
                  </a:lnTo>
                  <a:lnTo>
                    <a:pt x="1052995" y="12"/>
                  </a:lnTo>
                  <a:lnTo>
                    <a:pt x="1050810" y="1409"/>
                  </a:lnTo>
                  <a:lnTo>
                    <a:pt x="967752" y="179412"/>
                  </a:lnTo>
                  <a:lnTo>
                    <a:pt x="967905" y="181698"/>
                  </a:lnTo>
                  <a:lnTo>
                    <a:pt x="970191" y="185305"/>
                  </a:lnTo>
                  <a:lnTo>
                    <a:pt x="972185" y="186397"/>
                  </a:lnTo>
                  <a:lnTo>
                    <a:pt x="1004773" y="186397"/>
                  </a:lnTo>
                  <a:lnTo>
                    <a:pt x="1006995" y="184988"/>
                  </a:lnTo>
                  <a:lnTo>
                    <a:pt x="1090028" y="6972"/>
                  </a:lnTo>
                  <a:close/>
                </a:path>
                <a:path w="1267459" h="186690">
                  <a:moveTo>
                    <a:pt x="1267053" y="4597"/>
                  </a:moveTo>
                  <a:lnTo>
                    <a:pt x="1266367" y="3009"/>
                  </a:lnTo>
                  <a:lnTo>
                    <a:pt x="1264043" y="660"/>
                  </a:lnTo>
                  <a:lnTo>
                    <a:pt x="1262456" y="12"/>
                  </a:lnTo>
                  <a:lnTo>
                    <a:pt x="1260779" y="12"/>
                  </a:lnTo>
                  <a:lnTo>
                    <a:pt x="1116330" y="12"/>
                  </a:lnTo>
                  <a:lnTo>
                    <a:pt x="1113523" y="2819"/>
                  </a:lnTo>
                  <a:lnTo>
                    <a:pt x="1113523" y="30708"/>
                  </a:lnTo>
                  <a:lnTo>
                    <a:pt x="1114196" y="32308"/>
                  </a:lnTo>
                  <a:lnTo>
                    <a:pt x="1116533" y="34658"/>
                  </a:lnTo>
                  <a:lnTo>
                    <a:pt x="1118146" y="35318"/>
                  </a:lnTo>
                  <a:lnTo>
                    <a:pt x="1264234" y="35306"/>
                  </a:lnTo>
                  <a:lnTo>
                    <a:pt x="1267053" y="32499"/>
                  </a:lnTo>
                  <a:lnTo>
                    <a:pt x="1267053" y="4597"/>
                  </a:lnTo>
                  <a:close/>
                </a:path>
              </a:pathLst>
            </a:custGeom>
            <a:solidFill>
              <a:srgbClr val="FFFFFF"/>
            </a:solidFill>
          </p:spPr>
          <p:txBody>
            <a:bodyPr wrap="square" lIns="0" tIns="0" rIns="0" bIns="0" rtlCol="0"/>
            <a:lstStyle/>
            <a:p>
              <a:endParaRPr/>
            </a:p>
          </p:txBody>
        </p:sp>
      </p:grpSp>
      <p:sp>
        <p:nvSpPr>
          <p:cNvPr id="17" name="object 17"/>
          <p:cNvSpPr/>
          <p:nvPr/>
        </p:nvSpPr>
        <p:spPr>
          <a:xfrm>
            <a:off x="0" y="1080008"/>
            <a:ext cx="16256000" cy="50800"/>
          </a:xfrm>
          <a:custGeom>
            <a:avLst/>
            <a:gdLst/>
            <a:ahLst/>
            <a:cxnLst/>
            <a:rect l="l" t="t" r="r" b="b"/>
            <a:pathLst>
              <a:path w="16256000" h="50800">
                <a:moveTo>
                  <a:pt x="16256000" y="0"/>
                </a:moveTo>
                <a:lnTo>
                  <a:pt x="0" y="0"/>
                </a:lnTo>
                <a:lnTo>
                  <a:pt x="0" y="50292"/>
                </a:lnTo>
                <a:lnTo>
                  <a:pt x="16256000" y="50292"/>
                </a:lnTo>
                <a:lnTo>
                  <a:pt x="16256000" y="0"/>
                </a:lnTo>
                <a:close/>
              </a:path>
            </a:pathLst>
          </a:custGeom>
          <a:solidFill>
            <a:srgbClr val="DBCCAE"/>
          </a:solidFill>
        </p:spPr>
        <p:txBody>
          <a:bodyPr wrap="square" lIns="0" tIns="0" rIns="0" bIns="0" rtlCol="0"/>
          <a:lstStyle/>
          <a:p>
            <a:endParaRPr/>
          </a:p>
        </p:txBody>
      </p:sp>
      <p:pic>
        <p:nvPicPr>
          <p:cNvPr id="18" name="Billede 17">
            <a:extLst>
              <a:ext uri="{FF2B5EF4-FFF2-40B4-BE49-F238E27FC236}">
                <a16:creationId xmlns:a16="http://schemas.microsoft.com/office/drawing/2014/main" id="{24F342F9-1C19-213D-27F4-E308B1298F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7000" y="2108200"/>
            <a:ext cx="8902848" cy="5511800"/>
          </a:xfrm>
          <a:prstGeom prst="rect">
            <a:avLst/>
          </a:prstGeom>
        </p:spPr>
      </p:pic>
      <p:sp>
        <p:nvSpPr>
          <p:cNvPr id="20" name="object 2">
            <a:extLst>
              <a:ext uri="{FF2B5EF4-FFF2-40B4-BE49-F238E27FC236}">
                <a16:creationId xmlns:a16="http://schemas.microsoft.com/office/drawing/2014/main" id="{BC8A278F-A1D3-F224-E7E2-74564ADC5A7B}"/>
              </a:ext>
            </a:extLst>
          </p:cNvPr>
          <p:cNvSpPr txBox="1"/>
          <p:nvPr/>
        </p:nvSpPr>
        <p:spPr>
          <a:xfrm>
            <a:off x="9423400" y="2108200"/>
            <a:ext cx="7595101" cy="3744615"/>
          </a:xfrm>
          <a:prstGeom prst="rect">
            <a:avLst/>
          </a:prstGeom>
        </p:spPr>
        <p:txBody>
          <a:bodyPr vert="horz" wrap="square" lIns="0" tIns="12700" rIns="0" bIns="0" rtlCol="0">
            <a:spAutoFit/>
          </a:bodyPr>
          <a:lstStyle/>
          <a:p>
            <a:pPr marL="12700" marR="5080">
              <a:spcBef>
                <a:spcPts val="100"/>
              </a:spcBef>
              <a:tabLst>
                <a:tab pos="528320" algn="l"/>
              </a:tabLst>
            </a:pPr>
            <a:r>
              <a:rPr lang="da-DK" sz="3000" spc="-135" dirty="0">
                <a:latin typeface="Verdana"/>
              </a:rPr>
              <a:t>Ny Erhvervshavn Ydernæs</a:t>
            </a:r>
          </a:p>
          <a:p>
            <a:pPr marL="12700" marR="5080">
              <a:spcBef>
                <a:spcPts val="100"/>
              </a:spcBef>
              <a:tabLst>
                <a:tab pos="528320" algn="l"/>
              </a:tabLst>
            </a:pPr>
            <a:endParaRPr lang="da-DK" sz="3000" spc="-135" dirty="0">
              <a:latin typeface="Verdana"/>
            </a:endParaRPr>
          </a:p>
          <a:p>
            <a:pPr marL="12700" marR="5080">
              <a:spcBef>
                <a:spcPts val="100"/>
              </a:spcBef>
              <a:tabLst>
                <a:tab pos="528320" algn="l"/>
              </a:tabLst>
            </a:pPr>
            <a:r>
              <a:rPr lang="da-DK" sz="3000" spc="-135" dirty="0">
                <a:latin typeface="Verdana"/>
              </a:rPr>
              <a:t>Etape 1. 246.000 m2 med udvidelsesmuligheder til </a:t>
            </a:r>
            <a:r>
              <a:rPr lang="da-DK" sz="3000" spc="-135" dirty="0" err="1">
                <a:latin typeface="Verdana"/>
              </a:rPr>
              <a:t>ialt</a:t>
            </a:r>
            <a:endParaRPr lang="da-DK" sz="3000" spc="-135" dirty="0">
              <a:latin typeface="Verdana"/>
            </a:endParaRPr>
          </a:p>
          <a:p>
            <a:pPr marL="12700" marR="5080">
              <a:spcBef>
                <a:spcPts val="100"/>
              </a:spcBef>
              <a:tabLst>
                <a:tab pos="528320" algn="l"/>
              </a:tabLst>
            </a:pPr>
            <a:r>
              <a:rPr lang="da-DK" sz="3000" spc="-135" dirty="0">
                <a:latin typeface="Verdana"/>
              </a:rPr>
              <a:t>ca. 500.000 m2</a:t>
            </a:r>
          </a:p>
          <a:p>
            <a:pPr marL="12700" marR="1779270">
              <a:lnSpc>
                <a:spcPct val="100000"/>
              </a:lnSpc>
              <a:spcBef>
                <a:spcPts val="5"/>
              </a:spcBef>
              <a:buAutoNum type="arabicPeriod" startAt="3"/>
              <a:tabLst>
                <a:tab pos="528320" algn="l"/>
              </a:tabLst>
            </a:pPr>
            <a:endParaRPr lang="da-DK" sz="3000" dirty="0">
              <a:latin typeface="Verdana"/>
              <a:cs typeface="Verdana"/>
            </a:endParaRPr>
          </a:p>
          <a:p>
            <a:pPr marL="12700" marR="1779270">
              <a:lnSpc>
                <a:spcPct val="100000"/>
              </a:lnSpc>
              <a:spcBef>
                <a:spcPts val="5"/>
              </a:spcBef>
              <a:buAutoNum type="arabicPeriod" startAt="3"/>
              <a:tabLst>
                <a:tab pos="528320" algn="l"/>
              </a:tabLst>
            </a:pPr>
            <a:endParaRPr lang="da-DK" sz="3000" dirty="0">
              <a:latin typeface="Verdana"/>
              <a:cs typeface="Verdana"/>
            </a:endParaRPr>
          </a:p>
          <a:p>
            <a:pPr marL="12700" marR="1779270">
              <a:lnSpc>
                <a:spcPct val="100000"/>
              </a:lnSpc>
              <a:spcBef>
                <a:spcPts val="5"/>
              </a:spcBef>
              <a:buAutoNum type="arabicPeriod" startAt="3"/>
              <a:tabLst>
                <a:tab pos="528320" algn="l"/>
              </a:tabLst>
            </a:pPr>
            <a:endParaRPr sz="3000" dirty="0">
              <a:latin typeface="Verdana"/>
              <a:cs typeface="Verdana"/>
            </a:endParaRPr>
          </a:p>
        </p:txBody>
      </p:sp>
    </p:spTree>
    <p:extLst>
      <p:ext uri="{BB962C8B-B14F-4D97-AF65-F5344CB8AC3E}">
        <p14:creationId xmlns:p14="http://schemas.microsoft.com/office/powerpoint/2010/main" val="672534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03336" y="286096"/>
            <a:ext cx="8310464" cy="566822"/>
          </a:xfrm>
          <a:prstGeom prst="rect">
            <a:avLst/>
          </a:prstGeom>
        </p:spPr>
        <p:txBody>
          <a:bodyPr vert="horz" wrap="square" lIns="0" tIns="12700" rIns="0" bIns="0" rtlCol="0">
            <a:spAutoFit/>
          </a:bodyPr>
          <a:lstStyle/>
          <a:p>
            <a:pPr marL="12700">
              <a:lnSpc>
                <a:spcPct val="100000"/>
              </a:lnSpc>
              <a:spcBef>
                <a:spcPts val="100"/>
              </a:spcBef>
            </a:pPr>
            <a:r>
              <a:rPr lang="da-DK" spc="125" dirty="0"/>
              <a:t>BAGGRUND FOR ANALYSEN</a:t>
            </a:r>
            <a:endParaRPr spc="125" dirty="0"/>
          </a:p>
        </p:txBody>
      </p:sp>
      <p:grpSp>
        <p:nvGrpSpPr>
          <p:cNvPr id="4" name="object 4"/>
          <p:cNvGrpSpPr/>
          <p:nvPr/>
        </p:nvGrpSpPr>
        <p:grpSpPr>
          <a:xfrm>
            <a:off x="0" y="9080004"/>
            <a:ext cx="16256000" cy="1080135"/>
            <a:chOff x="0" y="9080004"/>
            <a:chExt cx="16256000" cy="1080135"/>
          </a:xfrm>
        </p:grpSpPr>
        <p:sp>
          <p:nvSpPr>
            <p:cNvPr id="5" name="object 5"/>
            <p:cNvSpPr/>
            <p:nvPr/>
          </p:nvSpPr>
          <p:spPr>
            <a:xfrm>
              <a:off x="0" y="9080004"/>
              <a:ext cx="16256000" cy="1080135"/>
            </a:xfrm>
            <a:custGeom>
              <a:avLst/>
              <a:gdLst/>
              <a:ahLst/>
              <a:cxnLst/>
              <a:rect l="l" t="t" r="r" b="b"/>
              <a:pathLst>
                <a:path w="16256000" h="1080134">
                  <a:moveTo>
                    <a:pt x="16256000" y="0"/>
                  </a:moveTo>
                  <a:lnTo>
                    <a:pt x="0" y="0"/>
                  </a:lnTo>
                  <a:lnTo>
                    <a:pt x="0" y="1079995"/>
                  </a:lnTo>
                  <a:lnTo>
                    <a:pt x="16256000" y="1079995"/>
                  </a:lnTo>
                  <a:lnTo>
                    <a:pt x="16256000" y="0"/>
                  </a:lnTo>
                  <a:close/>
                </a:path>
              </a:pathLst>
            </a:custGeom>
            <a:solidFill>
              <a:srgbClr val="73AEDE"/>
            </a:solidFill>
          </p:spPr>
          <p:txBody>
            <a:bodyPr wrap="square" lIns="0" tIns="0" rIns="0" bIns="0" rtlCol="0"/>
            <a:lstStyle/>
            <a:p>
              <a:endParaRPr/>
            </a:p>
          </p:txBody>
        </p:sp>
        <p:sp>
          <p:nvSpPr>
            <p:cNvPr id="6" name="object 6"/>
            <p:cNvSpPr/>
            <p:nvPr/>
          </p:nvSpPr>
          <p:spPr>
            <a:xfrm>
              <a:off x="13694199" y="9373824"/>
              <a:ext cx="440690" cy="572770"/>
            </a:xfrm>
            <a:custGeom>
              <a:avLst/>
              <a:gdLst/>
              <a:ahLst/>
              <a:cxnLst/>
              <a:rect l="l" t="t" r="r" b="b"/>
              <a:pathLst>
                <a:path w="440690" h="572770">
                  <a:moveTo>
                    <a:pt x="440486" y="0"/>
                  </a:moveTo>
                  <a:lnTo>
                    <a:pt x="0" y="0"/>
                  </a:lnTo>
                  <a:lnTo>
                    <a:pt x="0" y="341337"/>
                  </a:lnTo>
                  <a:lnTo>
                    <a:pt x="7420" y="396616"/>
                  </a:lnTo>
                  <a:lnTo>
                    <a:pt x="27407" y="442759"/>
                  </a:lnTo>
                  <a:lnTo>
                    <a:pt x="56547" y="480567"/>
                  </a:lnTo>
                  <a:lnTo>
                    <a:pt x="91427" y="510840"/>
                  </a:lnTo>
                  <a:lnTo>
                    <a:pt x="128633" y="534376"/>
                  </a:lnTo>
                  <a:lnTo>
                    <a:pt x="164752" y="551976"/>
                  </a:lnTo>
                  <a:lnTo>
                    <a:pt x="220078" y="572566"/>
                  </a:lnTo>
                  <a:lnTo>
                    <a:pt x="243794" y="564440"/>
                  </a:lnTo>
                  <a:lnTo>
                    <a:pt x="244798" y="564045"/>
                  </a:lnTo>
                  <a:lnTo>
                    <a:pt x="220078" y="564045"/>
                  </a:lnTo>
                  <a:lnTo>
                    <a:pt x="189833" y="553739"/>
                  </a:lnTo>
                  <a:lnTo>
                    <a:pt x="152372" y="537624"/>
                  </a:lnTo>
                  <a:lnTo>
                    <a:pt x="112021" y="514941"/>
                  </a:lnTo>
                  <a:lnTo>
                    <a:pt x="73107" y="484933"/>
                  </a:lnTo>
                  <a:lnTo>
                    <a:pt x="39955" y="446842"/>
                  </a:lnTo>
                  <a:lnTo>
                    <a:pt x="16891" y="399911"/>
                  </a:lnTo>
                  <a:lnTo>
                    <a:pt x="8242" y="343382"/>
                  </a:lnTo>
                  <a:lnTo>
                    <a:pt x="8242" y="8242"/>
                  </a:lnTo>
                  <a:lnTo>
                    <a:pt x="440486" y="8242"/>
                  </a:lnTo>
                  <a:lnTo>
                    <a:pt x="440486" y="0"/>
                  </a:lnTo>
                  <a:close/>
                </a:path>
                <a:path w="440690" h="572770">
                  <a:moveTo>
                    <a:pt x="440486" y="8242"/>
                  </a:moveTo>
                  <a:lnTo>
                    <a:pt x="432244" y="8242"/>
                  </a:lnTo>
                  <a:lnTo>
                    <a:pt x="432244" y="343382"/>
                  </a:lnTo>
                  <a:lnTo>
                    <a:pt x="423558" y="399911"/>
                  </a:lnTo>
                  <a:lnTo>
                    <a:pt x="400403" y="446842"/>
                  </a:lnTo>
                  <a:lnTo>
                    <a:pt x="367137" y="484933"/>
                  </a:lnTo>
                  <a:lnTo>
                    <a:pt x="328115" y="514941"/>
                  </a:lnTo>
                  <a:lnTo>
                    <a:pt x="287694" y="537624"/>
                  </a:lnTo>
                  <a:lnTo>
                    <a:pt x="250229" y="553739"/>
                  </a:lnTo>
                  <a:lnTo>
                    <a:pt x="220078" y="564045"/>
                  </a:lnTo>
                  <a:lnTo>
                    <a:pt x="244798" y="564045"/>
                  </a:lnTo>
                  <a:lnTo>
                    <a:pt x="311618" y="534376"/>
                  </a:lnTo>
                  <a:lnTo>
                    <a:pt x="348883" y="510840"/>
                  </a:lnTo>
                  <a:lnTo>
                    <a:pt x="383822" y="480567"/>
                  </a:lnTo>
                  <a:lnTo>
                    <a:pt x="413014" y="442759"/>
                  </a:lnTo>
                  <a:lnTo>
                    <a:pt x="433039" y="396616"/>
                  </a:lnTo>
                  <a:lnTo>
                    <a:pt x="440474" y="341337"/>
                  </a:lnTo>
                  <a:lnTo>
                    <a:pt x="440486" y="8242"/>
                  </a:lnTo>
                  <a:close/>
                </a:path>
              </a:pathLst>
            </a:custGeom>
            <a:solidFill>
              <a:srgbClr val="FFFFFF"/>
            </a:solidFill>
          </p:spPr>
          <p:txBody>
            <a:bodyPr wrap="square" lIns="0" tIns="0" rIns="0" bIns="0" rtlCol="0"/>
            <a:lstStyle/>
            <a:p>
              <a:endParaRPr/>
            </a:p>
          </p:txBody>
        </p:sp>
        <p:sp>
          <p:nvSpPr>
            <p:cNvPr id="7" name="object 7"/>
            <p:cNvSpPr/>
            <p:nvPr/>
          </p:nvSpPr>
          <p:spPr>
            <a:xfrm>
              <a:off x="13702442" y="9382066"/>
              <a:ext cx="424180" cy="556260"/>
            </a:xfrm>
            <a:custGeom>
              <a:avLst/>
              <a:gdLst/>
              <a:ahLst/>
              <a:cxnLst/>
              <a:rect l="l" t="t" r="r" b="b"/>
              <a:pathLst>
                <a:path w="424180" h="556259">
                  <a:moveTo>
                    <a:pt x="424002" y="0"/>
                  </a:moveTo>
                  <a:lnTo>
                    <a:pt x="0" y="0"/>
                  </a:lnTo>
                  <a:lnTo>
                    <a:pt x="0" y="335140"/>
                  </a:lnTo>
                  <a:lnTo>
                    <a:pt x="8649" y="391669"/>
                  </a:lnTo>
                  <a:lnTo>
                    <a:pt x="31712" y="438600"/>
                  </a:lnTo>
                  <a:lnTo>
                    <a:pt x="64865" y="476691"/>
                  </a:lnTo>
                  <a:lnTo>
                    <a:pt x="103779" y="506699"/>
                  </a:lnTo>
                  <a:lnTo>
                    <a:pt x="144130" y="529382"/>
                  </a:lnTo>
                  <a:lnTo>
                    <a:pt x="181591" y="545497"/>
                  </a:lnTo>
                  <a:lnTo>
                    <a:pt x="211836" y="555802"/>
                  </a:lnTo>
                  <a:lnTo>
                    <a:pt x="241987" y="545497"/>
                  </a:lnTo>
                  <a:lnTo>
                    <a:pt x="279451" y="529382"/>
                  </a:lnTo>
                  <a:lnTo>
                    <a:pt x="319873" y="506699"/>
                  </a:lnTo>
                  <a:lnTo>
                    <a:pt x="358895" y="476691"/>
                  </a:lnTo>
                  <a:lnTo>
                    <a:pt x="392161" y="438600"/>
                  </a:lnTo>
                  <a:lnTo>
                    <a:pt x="415315" y="391669"/>
                  </a:lnTo>
                  <a:lnTo>
                    <a:pt x="424002" y="335140"/>
                  </a:lnTo>
                  <a:lnTo>
                    <a:pt x="424002" y="0"/>
                  </a:lnTo>
                  <a:close/>
                </a:path>
              </a:pathLst>
            </a:custGeom>
            <a:solidFill>
              <a:srgbClr val="004675"/>
            </a:solidFill>
          </p:spPr>
          <p:txBody>
            <a:bodyPr wrap="square" lIns="0" tIns="0" rIns="0" bIns="0" rtlCol="0"/>
            <a:lstStyle/>
            <a:p>
              <a:endParaRPr/>
            </a:p>
          </p:txBody>
        </p:sp>
        <p:sp>
          <p:nvSpPr>
            <p:cNvPr id="8" name="object 8"/>
            <p:cNvSpPr/>
            <p:nvPr/>
          </p:nvSpPr>
          <p:spPr>
            <a:xfrm>
              <a:off x="13740550" y="9783978"/>
              <a:ext cx="347980" cy="102235"/>
            </a:xfrm>
            <a:custGeom>
              <a:avLst/>
              <a:gdLst/>
              <a:ahLst/>
              <a:cxnLst/>
              <a:rect l="l" t="t" r="r" b="b"/>
              <a:pathLst>
                <a:path w="347980" h="102234">
                  <a:moveTo>
                    <a:pt x="286423" y="79578"/>
                  </a:moveTo>
                  <a:lnTo>
                    <a:pt x="254749" y="77800"/>
                  </a:lnTo>
                  <a:lnTo>
                    <a:pt x="228320" y="68110"/>
                  </a:lnTo>
                  <a:lnTo>
                    <a:pt x="202755" y="57315"/>
                  </a:lnTo>
                  <a:lnTo>
                    <a:pt x="173723" y="52197"/>
                  </a:lnTo>
                  <a:lnTo>
                    <a:pt x="144729" y="57315"/>
                  </a:lnTo>
                  <a:lnTo>
                    <a:pt x="119278" y="68110"/>
                  </a:lnTo>
                  <a:lnTo>
                    <a:pt x="92964" y="77800"/>
                  </a:lnTo>
                  <a:lnTo>
                    <a:pt x="61353" y="79578"/>
                  </a:lnTo>
                  <a:lnTo>
                    <a:pt x="69710" y="85636"/>
                  </a:lnTo>
                  <a:lnTo>
                    <a:pt x="78143" y="91325"/>
                  </a:lnTo>
                  <a:lnTo>
                    <a:pt x="86614" y="96659"/>
                  </a:lnTo>
                  <a:lnTo>
                    <a:pt x="95034" y="101638"/>
                  </a:lnTo>
                  <a:lnTo>
                    <a:pt x="116281" y="98171"/>
                  </a:lnTo>
                  <a:lnTo>
                    <a:pt x="153289" y="82892"/>
                  </a:lnTo>
                  <a:lnTo>
                    <a:pt x="173723" y="79425"/>
                  </a:lnTo>
                  <a:lnTo>
                    <a:pt x="194208" y="82892"/>
                  </a:lnTo>
                  <a:lnTo>
                    <a:pt x="231444" y="98171"/>
                  </a:lnTo>
                  <a:lnTo>
                    <a:pt x="252742" y="101638"/>
                  </a:lnTo>
                  <a:lnTo>
                    <a:pt x="261162" y="96659"/>
                  </a:lnTo>
                  <a:lnTo>
                    <a:pt x="269633" y="91325"/>
                  </a:lnTo>
                  <a:lnTo>
                    <a:pt x="278066" y="85636"/>
                  </a:lnTo>
                  <a:lnTo>
                    <a:pt x="286423" y="79578"/>
                  </a:lnTo>
                  <a:close/>
                </a:path>
                <a:path w="347980" h="102234">
                  <a:moveTo>
                    <a:pt x="347776" y="8407"/>
                  </a:moveTo>
                  <a:lnTo>
                    <a:pt x="328917" y="17538"/>
                  </a:lnTo>
                  <a:lnTo>
                    <a:pt x="312204" y="23329"/>
                  </a:lnTo>
                  <a:lnTo>
                    <a:pt x="297319" y="26365"/>
                  </a:lnTo>
                  <a:lnTo>
                    <a:pt x="283883" y="27241"/>
                  </a:lnTo>
                  <a:lnTo>
                    <a:pt x="259562" y="22987"/>
                  </a:lnTo>
                  <a:lnTo>
                    <a:pt x="235877" y="13627"/>
                  </a:lnTo>
                  <a:lnTo>
                    <a:pt x="208661" y="4267"/>
                  </a:lnTo>
                  <a:lnTo>
                    <a:pt x="173723" y="0"/>
                  </a:lnTo>
                  <a:lnTo>
                    <a:pt x="138823" y="4267"/>
                  </a:lnTo>
                  <a:lnTo>
                    <a:pt x="111721" y="13627"/>
                  </a:lnTo>
                  <a:lnTo>
                    <a:pt x="88150" y="22987"/>
                  </a:lnTo>
                  <a:lnTo>
                    <a:pt x="63893" y="27241"/>
                  </a:lnTo>
                  <a:lnTo>
                    <a:pt x="50457" y="26365"/>
                  </a:lnTo>
                  <a:lnTo>
                    <a:pt x="35560" y="23329"/>
                  </a:lnTo>
                  <a:lnTo>
                    <a:pt x="18859" y="17538"/>
                  </a:lnTo>
                  <a:lnTo>
                    <a:pt x="0" y="8407"/>
                  </a:lnTo>
                  <a:lnTo>
                    <a:pt x="5765" y="19113"/>
                  </a:lnTo>
                  <a:lnTo>
                    <a:pt x="36258" y="51117"/>
                  </a:lnTo>
                  <a:lnTo>
                    <a:pt x="62039" y="54533"/>
                  </a:lnTo>
                  <a:lnTo>
                    <a:pt x="90017" y="50266"/>
                  </a:lnTo>
                  <a:lnTo>
                    <a:pt x="116052" y="40843"/>
                  </a:lnTo>
                  <a:lnTo>
                    <a:pt x="142989" y="31432"/>
                  </a:lnTo>
                  <a:lnTo>
                    <a:pt x="173723" y="27152"/>
                  </a:lnTo>
                  <a:lnTo>
                    <a:pt x="204495" y="31432"/>
                  </a:lnTo>
                  <a:lnTo>
                    <a:pt x="231559" y="40843"/>
                  </a:lnTo>
                  <a:lnTo>
                    <a:pt x="257695" y="50266"/>
                  </a:lnTo>
                  <a:lnTo>
                    <a:pt x="285737" y="54533"/>
                  </a:lnTo>
                  <a:lnTo>
                    <a:pt x="328472" y="39141"/>
                  </a:lnTo>
                  <a:lnTo>
                    <a:pt x="342011" y="19113"/>
                  </a:lnTo>
                  <a:lnTo>
                    <a:pt x="347776" y="8407"/>
                  </a:lnTo>
                  <a:close/>
                </a:path>
              </a:pathLst>
            </a:custGeom>
            <a:solidFill>
              <a:srgbClr val="C8CDCD"/>
            </a:solidFill>
          </p:spPr>
          <p:txBody>
            <a:bodyPr wrap="square" lIns="0" tIns="0" rIns="0" bIns="0" rtlCol="0"/>
            <a:lstStyle/>
            <a:p>
              <a:endParaRPr/>
            </a:p>
          </p:txBody>
        </p:sp>
        <p:sp>
          <p:nvSpPr>
            <p:cNvPr id="9" name="object 9"/>
            <p:cNvSpPr/>
            <p:nvPr/>
          </p:nvSpPr>
          <p:spPr>
            <a:xfrm>
              <a:off x="13730902" y="9406677"/>
              <a:ext cx="367080" cy="207732"/>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10"/>
            <p:cNvSpPr/>
            <p:nvPr/>
          </p:nvSpPr>
          <p:spPr>
            <a:xfrm>
              <a:off x="13788922" y="9478327"/>
              <a:ext cx="284480" cy="269875"/>
            </a:xfrm>
            <a:custGeom>
              <a:avLst/>
              <a:gdLst/>
              <a:ahLst/>
              <a:cxnLst/>
              <a:rect l="l" t="t" r="r" b="b"/>
              <a:pathLst>
                <a:path w="284480" h="269875">
                  <a:moveTo>
                    <a:pt x="284124" y="194322"/>
                  </a:moveTo>
                  <a:lnTo>
                    <a:pt x="184911" y="194322"/>
                  </a:lnTo>
                  <a:lnTo>
                    <a:pt x="184911" y="269366"/>
                  </a:lnTo>
                  <a:lnTo>
                    <a:pt x="284124" y="269366"/>
                  </a:lnTo>
                  <a:lnTo>
                    <a:pt x="284124" y="245567"/>
                  </a:lnTo>
                  <a:lnTo>
                    <a:pt x="210477" y="245567"/>
                  </a:lnTo>
                  <a:lnTo>
                    <a:pt x="210477" y="200799"/>
                  </a:lnTo>
                  <a:lnTo>
                    <a:pt x="284124" y="200799"/>
                  </a:lnTo>
                  <a:lnTo>
                    <a:pt x="284124" y="194322"/>
                  </a:lnTo>
                  <a:close/>
                </a:path>
                <a:path w="284480" h="269875">
                  <a:moveTo>
                    <a:pt x="284124" y="200799"/>
                  </a:moveTo>
                  <a:lnTo>
                    <a:pt x="258559" y="200799"/>
                  </a:lnTo>
                  <a:lnTo>
                    <a:pt x="258559" y="245567"/>
                  </a:lnTo>
                  <a:lnTo>
                    <a:pt x="284124" y="245567"/>
                  </a:lnTo>
                  <a:lnTo>
                    <a:pt x="284124" y="200799"/>
                  </a:lnTo>
                  <a:close/>
                </a:path>
                <a:path w="284480" h="269875">
                  <a:moveTo>
                    <a:pt x="15151" y="0"/>
                  </a:moveTo>
                  <a:lnTo>
                    <a:pt x="5359" y="0"/>
                  </a:lnTo>
                  <a:lnTo>
                    <a:pt x="0" y="5359"/>
                  </a:lnTo>
                  <a:lnTo>
                    <a:pt x="0" y="15405"/>
                  </a:lnTo>
                  <a:lnTo>
                    <a:pt x="1460" y="18491"/>
                  </a:lnTo>
                  <a:lnTo>
                    <a:pt x="3784" y="20688"/>
                  </a:lnTo>
                  <a:lnTo>
                    <a:pt x="153403" y="161594"/>
                  </a:lnTo>
                  <a:lnTo>
                    <a:pt x="152463" y="164261"/>
                  </a:lnTo>
                  <a:lnTo>
                    <a:pt x="151917" y="167106"/>
                  </a:lnTo>
                  <a:lnTo>
                    <a:pt x="151917" y="170091"/>
                  </a:lnTo>
                  <a:lnTo>
                    <a:pt x="153914" y="179974"/>
                  </a:lnTo>
                  <a:lnTo>
                    <a:pt x="159359" y="188048"/>
                  </a:lnTo>
                  <a:lnTo>
                    <a:pt x="167433" y="193494"/>
                  </a:lnTo>
                  <a:lnTo>
                    <a:pt x="177317" y="195491"/>
                  </a:lnTo>
                  <a:lnTo>
                    <a:pt x="179971" y="195491"/>
                  </a:lnTo>
                  <a:lnTo>
                    <a:pt x="182524" y="195084"/>
                  </a:lnTo>
                  <a:lnTo>
                    <a:pt x="184911" y="194322"/>
                  </a:lnTo>
                  <a:lnTo>
                    <a:pt x="284124" y="194322"/>
                  </a:lnTo>
                  <a:lnTo>
                    <a:pt x="284124" y="176999"/>
                  </a:lnTo>
                  <a:lnTo>
                    <a:pt x="201739" y="176999"/>
                  </a:lnTo>
                  <a:lnTo>
                    <a:pt x="202361" y="174802"/>
                  </a:lnTo>
                  <a:lnTo>
                    <a:pt x="202717" y="172491"/>
                  </a:lnTo>
                  <a:lnTo>
                    <a:pt x="202717" y="170091"/>
                  </a:lnTo>
                  <a:lnTo>
                    <a:pt x="200720" y="160201"/>
                  </a:lnTo>
                  <a:lnTo>
                    <a:pt x="195275" y="152128"/>
                  </a:lnTo>
                  <a:lnTo>
                    <a:pt x="187201" y="146686"/>
                  </a:lnTo>
                  <a:lnTo>
                    <a:pt x="181154" y="145465"/>
                  </a:lnTo>
                  <a:lnTo>
                    <a:pt x="171208" y="145465"/>
                  </a:lnTo>
                  <a:lnTo>
                    <a:pt x="142976" y="118884"/>
                  </a:lnTo>
                  <a:lnTo>
                    <a:pt x="160444" y="102438"/>
                  </a:lnTo>
                  <a:lnTo>
                    <a:pt x="125514" y="102438"/>
                  </a:lnTo>
                  <a:lnTo>
                    <a:pt x="20206" y="3263"/>
                  </a:lnTo>
                  <a:lnTo>
                    <a:pt x="18034" y="1244"/>
                  </a:lnTo>
                  <a:lnTo>
                    <a:pt x="15151" y="0"/>
                  </a:lnTo>
                  <a:close/>
                </a:path>
                <a:path w="284480" h="269875">
                  <a:moveTo>
                    <a:pt x="177317" y="144691"/>
                  </a:moveTo>
                  <a:lnTo>
                    <a:pt x="175209" y="144691"/>
                  </a:lnTo>
                  <a:lnTo>
                    <a:pt x="173164" y="144983"/>
                  </a:lnTo>
                  <a:lnTo>
                    <a:pt x="171208" y="145465"/>
                  </a:lnTo>
                  <a:lnTo>
                    <a:pt x="181154" y="145465"/>
                  </a:lnTo>
                  <a:lnTo>
                    <a:pt x="177317" y="144691"/>
                  </a:lnTo>
                  <a:close/>
                </a:path>
                <a:path w="284480" h="269875">
                  <a:moveTo>
                    <a:pt x="245681" y="0"/>
                  </a:moveTo>
                  <a:lnTo>
                    <a:pt x="235889" y="0"/>
                  </a:lnTo>
                  <a:lnTo>
                    <a:pt x="233006" y="1244"/>
                  </a:lnTo>
                  <a:lnTo>
                    <a:pt x="230860" y="3263"/>
                  </a:lnTo>
                  <a:lnTo>
                    <a:pt x="125514" y="102438"/>
                  </a:lnTo>
                  <a:lnTo>
                    <a:pt x="160444" y="102438"/>
                  </a:lnTo>
                  <a:lnTo>
                    <a:pt x="247269" y="20688"/>
                  </a:lnTo>
                  <a:lnTo>
                    <a:pt x="249580" y="18491"/>
                  </a:lnTo>
                  <a:lnTo>
                    <a:pt x="251040" y="15405"/>
                  </a:lnTo>
                  <a:lnTo>
                    <a:pt x="251040" y="5359"/>
                  </a:lnTo>
                  <a:lnTo>
                    <a:pt x="245681" y="0"/>
                  </a:lnTo>
                  <a:close/>
                </a:path>
                <a:path w="284480" h="269875">
                  <a:moveTo>
                    <a:pt x="20193" y="3251"/>
                  </a:moveTo>
                  <a:close/>
                </a:path>
                <a:path w="284480" h="269875">
                  <a:moveTo>
                    <a:pt x="230847" y="3251"/>
                  </a:moveTo>
                  <a:close/>
                </a:path>
              </a:pathLst>
            </a:custGeom>
            <a:solidFill>
              <a:srgbClr val="D2BE97"/>
            </a:solidFill>
          </p:spPr>
          <p:txBody>
            <a:bodyPr wrap="square" lIns="0" tIns="0" rIns="0" bIns="0" rtlCol="0"/>
            <a:lstStyle/>
            <a:p>
              <a:endParaRPr/>
            </a:p>
          </p:txBody>
        </p:sp>
        <p:sp>
          <p:nvSpPr>
            <p:cNvPr id="11" name="object 11"/>
            <p:cNvSpPr/>
            <p:nvPr/>
          </p:nvSpPr>
          <p:spPr>
            <a:xfrm>
              <a:off x="13755839" y="9608248"/>
              <a:ext cx="146875" cy="139445"/>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12"/>
            <p:cNvSpPr/>
            <p:nvPr/>
          </p:nvSpPr>
          <p:spPr>
            <a:xfrm>
              <a:off x="15631731" y="9456276"/>
              <a:ext cx="182740" cy="186309"/>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3"/>
            <p:cNvSpPr/>
            <p:nvPr/>
          </p:nvSpPr>
          <p:spPr>
            <a:xfrm>
              <a:off x="14555334" y="9456268"/>
              <a:ext cx="264160" cy="186690"/>
            </a:xfrm>
            <a:custGeom>
              <a:avLst/>
              <a:gdLst/>
              <a:ahLst/>
              <a:cxnLst/>
              <a:rect l="l" t="t" r="r" b="b"/>
              <a:pathLst>
                <a:path w="264159" h="186690">
                  <a:moveTo>
                    <a:pt x="261112" y="0"/>
                  </a:moveTo>
                  <a:lnTo>
                    <a:pt x="134772" y="0"/>
                  </a:lnTo>
                  <a:lnTo>
                    <a:pt x="121459" y="294"/>
                  </a:lnTo>
                  <a:lnTo>
                    <a:pt x="83197" y="10274"/>
                  </a:lnTo>
                  <a:lnTo>
                    <a:pt x="47257" y="52799"/>
                  </a:lnTo>
                  <a:lnTo>
                    <a:pt x="0" y="179832"/>
                  </a:lnTo>
                  <a:lnTo>
                    <a:pt x="279" y="181965"/>
                  </a:lnTo>
                  <a:lnTo>
                    <a:pt x="2628" y="185305"/>
                  </a:lnTo>
                  <a:lnTo>
                    <a:pt x="4546" y="186321"/>
                  </a:lnTo>
                  <a:lnTo>
                    <a:pt x="37109" y="186321"/>
                  </a:lnTo>
                  <a:lnTo>
                    <a:pt x="39458" y="184670"/>
                  </a:lnTo>
                  <a:lnTo>
                    <a:pt x="79108" y="75958"/>
                  </a:lnTo>
                  <a:lnTo>
                    <a:pt x="84448" y="63514"/>
                  </a:lnTo>
                  <a:lnTo>
                    <a:pt x="114672" y="37427"/>
                  </a:lnTo>
                  <a:lnTo>
                    <a:pt x="261112" y="35293"/>
                  </a:lnTo>
                  <a:lnTo>
                    <a:pt x="263906" y="32486"/>
                  </a:lnTo>
                  <a:lnTo>
                    <a:pt x="263906" y="2794"/>
                  </a:lnTo>
                  <a:lnTo>
                    <a:pt x="261112" y="0"/>
                  </a:lnTo>
                  <a:close/>
                </a:path>
              </a:pathLst>
            </a:custGeom>
            <a:solidFill>
              <a:srgbClr val="FFFFFF"/>
            </a:solidFill>
          </p:spPr>
          <p:txBody>
            <a:bodyPr wrap="square" lIns="0" tIns="0" rIns="0" bIns="0" rtlCol="0"/>
            <a:lstStyle/>
            <a:p>
              <a:endParaRPr/>
            </a:p>
          </p:txBody>
        </p:sp>
        <p:sp>
          <p:nvSpPr>
            <p:cNvPr id="14" name="object 14"/>
            <p:cNvSpPr/>
            <p:nvPr/>
          </p:nvSpPr>
          <p:spPr>
            <a:xfrm>
              <a:off x="14688025" y="9531762"/>
              <a:ext cx="131216" cy="11082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5437287" y="9531762"/>
              <a:ext cx="153327" cy="110820"/>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6" name="object 16"/>
            <p:cNvSpPr/>
            <p:nvPr/>
          </p:nvSpPr>
          <p:spPr>
            <a:xfrm>
              <a:off x="14323632" y="9456267"/>
              <a:ext cx="1267460" cy="186690"/>
            </a:xfrm>
            <a:custGeom>
              <a:avLst/>
              <a:gdLst/>
              <a:ahLst/>
              <a:cxnLst/>
              <a:rect l="l" t="t" r="r" b="b"/>
              <a:pathLst>
                <a:path w="1267459" h="186690">
                  <a:moveTo>
                    <a:pt x="38354" y="77901"/>
                  </a:moveTo>
                  <a:lnTo>
                    <a:pt x="35560" y="75107"/>
                  </a:lnTo>
                  <a:lnTo>
                    <a:pt x="6248" y="75107"/>
                  </a:lnTo>
                  <a:lnTo>
                    <a:pt x="2794" y="75107"/>
                  </a:lnTo>
                  <a:lnTo>
                    <a:pt x="0" y="77901"/>
                  </a:lnTo>
                  <a:lnTo>
                    <a:pt x="0" y="183616"/>
                  </a:lnTo>
                  <a:lnTo>
                    <a:pt x="2794" y="186423"/>
                  </a:lnTo>
                  <a:lnTo>
                    <a:pt x="35560" y="186423"/>
                  </a:lnTo>
                  <a:lnTo>
                    <a:pt x="38354" y="183616"/>
                  </a:lnTo>
                  <a:lnTo>
                    <a:pt x="38354" y="77901"/>
                  </a:lnTo>
                  <a:close/>
                </a:path>
                <a:path w="1267459" h="186690">
                  <a:moveTo>
                    <a:pt x="207149" y="2781"/>
                  </a:moveTo>
                  <a:lnTo>
                    <a:pt x="204368" y="0"/>
                  </a:lnTo>
                  <a:lnTo>
                    <a:pt x="171602" y="0"/>
                  </a:lnTo>
                  <a:lnTo>
                    <a:pt x="168808" y="2781"/>
                  </a:lnTo>
                  <a:lnTo>
                    <a:pt x="168808" y="148450"/>
                  </a:lnTo>
                  <a:lnTo>
                    <a:pt x="137668" y="120192"/>
                  </a:lnTo>
                  <a:lnTo>
                    <a:pt x="109550" y="61087"/>
                  </a:lnTo>
                  <a:lnTo>
                    <a:pt x="92379" y="31470"/>
                  </a:lnTo>
                  <a:lnTo>
                    <a:pt x="76073" y="13436"/>
                  </a:lnTo>
                  <a:lnTo>
                    <a:pt x="59245" y="4089"/>
                  </a:lnTo>
                  <a:lnTo>
                    <a:pt x="40513" y="558"/>
                  </a:lnTo>
                  <a:lnTo>
                    <a:pt x="33172" y="0"/>
                  </a:lnTo>
                  <a:lnTo>
                    <a:pt x="2806" y="0"/>
                  </a:lnTo>
                  <a:lnTo>
                    <a:pt x="12" y="2781"/>
                  </a:lnTo>
                  <a:lnTo>
                    <a:pt x="12" y="33197"/>
                  </a:lnTo>
                  <a:lnTo>
                    <a:pt x="2806" y="35991"/>
                  </a:lnTo>
                  <a:lnTo>
                    <a:pt x="15138" y="35991"/>
                  </a:lnTo>
                  <a:lnTo>
                    <a:pt x="31407" y="36664"/>
                  </a:lnTo>
                  <a:lnTo>
                    <a:pt x="69240" y="66230"/>
                  </a:lnTo>
                  <a:lnTo>
                    <a:pt x="97256" y="125196"/>
                  </a:lnTo>
                  <a:lnTo>
                    <a:pt x="115709" y="156603"/>
                  </a:lnTo>
                  <a:lnTo>
                    <a:pt x="133451" y="175221"/>
                  </a:lnTo>
                  <a:lnTo>
                    <a:pt x="151955" y="184137"/>
                  </a:lnTo>
                  <a:lnTo>
                    <a:pt x="172720" y="186423"/>
                  </a:lnTo>
                  <a:lnTo>
                    <a:pt x="204368" y="186423"/>
                  </a:lnTo>
                  <a:lnTo>
                    <a:pt x="207149" y="183616"/>
                  </a:lnTo>
                  <a:lnTo>
                    <a:pt x="207149" y="148450"/>
                  </a:lnTo>
                  <a:lnTo>
                    <a:pt x="207149" y="2781"/>
                  </a:lnTo>
                  <a:close/>
                </a:path>
                <a:path w="1267459" h="186690">
                  <a:moveTo>
                    <a:pt x="711873" y="131724"/>
                  </a:moveTo>
                  <a:lnTo>
                    <a:pt x="689927" y="89636"/>
                  </a:lnTo>
                  <a:lnTo>
                    <a:pt x="597827" y="68961"/>
                  </a:lnTo>
                  <a:lnTo>
                    <a:pt x="589559" y="67652"/>
                  </a:lnTo>
                  <a:lnTo>
                    <a:pt x="579564" y="65125"/>
                  </a:lnTo>
                  <a:lnTo>
                    <a:pt x="572071" y="61341"/>
                  </a:lnTo>
                  <a:lnTo>
                    <a:pt x="567385" y="56489"/>
                  </a:lnTo>
                  <a:lnTo>
                    <a:pt x="565759" y="50774"/>
                  </a:lnTo>
                  <a:lnTo>
                    <a:pt x="566381" y="42583"/>
                  </a:lnTo>
                  <a:lnTo>
                    <a:pt x="573239" y="34988"/>
                  </a:lnTo>
                  <a:lnTo>
                    <a:pt x="687324" y="34988"/>
                  </a:lnTo>
                  <a:lnTo>
                    <a:pt x="690143" y="32181"/>
                  </a:lnTo>
                  <a:lnTo>
                    <a:pt x="690143" y="2806"/>
                  </a:lnTo>
                  <a:lnTo>
                    <a:pt x="687324" y="12"/>
                  </a:lnTo>
                  <a:lnTo>
                    <a:pt x="584822" y="12"/>
                  </a:lnTo>
                  <a:lnTo>
                    <a:pt x="574446" y="914"/>
                  </a:lnTo>
                  <a:lnTo>
                    <a:pt x="540969" y="21018"/>
                  </a:lnTo>
                  <a:lnTo>
                    <a:pt x="530771" y="50634"/>
                  </a:lnTo>
                  <a:lnTo>
                    <a:pt x="533590" y="66548"/>
                  </a:lnTo>
                  <a:lnTo>
                    <a:pt x="542683" y="81800"/>
                  </a:lnTo>
                  <a:lnTo>
                    <a:pt x="559130" y="94348"/>
                  </a:lnTo>
                  <a:lnTo>
                    <a:pt x="583971" y="102184"/>
                  </a:lnTo>
                  <a:lnTo>
                    <a:pt x="652322" y="111569"/>
                  </a:lnTo>
                  <a:lnTo>
                    <a:pt x="663816" y="114655"/>
                  </a:lnTo>
                  <a:lnTo>
                    <a:pt x="671410" y="119659"/>
                  </a:lnTo>
                  <a:lnTo>
                    <a:pt x="675614" y="125679"/>
                  </a:lnTo>
                  <a:lnTo>
                    <a:pt x="676897" y="131800"/>
                  </a:lnTo>
                  <a:lnTo>
                    <a:pt x="676871" y="132918"/>
                  </a:lnTo>
                  <a:lnTo>
                    <a:pt x="674662" y="139649"/>
                  </a:lnTo>
                  <a:lnTo>
                    <a:pt x="668845" y="145580"/>
                  </a:lnTo>
                  <a:lnTo>
                    <a:pt x="659282" y="149783"/>
                  </a:lnTo>
                  <a:lnTo>
                    <a:pt x="645820" y="151396"/>
                  </a:lnTo>
                  <a:lnTo>
                    <a:pt x="542366" y="151396"/>
                  </a:lnTo>
                  <a:lnTo>
                    <a:pt x="539559" y="154190"/>
                  </a:lnTo>
                  <a:lnTo>
                    <a:pt x="539559" y="183565"/>
                  </a:lnTo>
                  <a:lnTo>
                    <a:pt x="542366" y="186372"/>
                  </a:lnTo>
                  <a:lnTo>
                    <a:pt x="645820" y="186372"/>
                  </a:lnTo>
                  <a:lnTo>
                    <a:pt x="659231" y="185432"/>
                  </a:lnTo>
                  <a:lnTo>
                    <a:pt x="700112" y="164084"/>
                  </a:lnTo>
                  <a:lnTo>
                    <a:pt x="711796" y="134975"/>
                  </a:lnTo>
                  <a:lnTo>
                    <a:pt x="711873" y="131724"/>
                  </a:lnTo>
                  <a:close/>
                </a:path>
                <a:path w="1267459" h="186690">
                  <a:moveTo>
                    <a:pt x="829030" y="70065"/>
                  </a:moveTo>
                  <a:lnTo>
                    <a:pt x="826211" y="67259"/>
                  </a:lnTo>
                  <a:lnTo>
                    <a:pt x="796188" y="67259"/>
                  </a:lnTo>
                  <a:lnTo>
                    <a:pt x="792734" y="67259"/>
                  </a:lnTo>
                  <a:lnTo>
                    <a:pt x="789940" y="70065"/>
                  </a:lnTo>
                  <a:lnTo>
                    <a:pt x="789940" y="183578"/>
                  </a:lnTo>
                  <a:lnTo>
                    <a:pt x="792734" y="186385"/>
                  </a:lnTo>
                  <a:lnTo>
                    <a:pt x="826211" y="186385"/>
                  </a:lnTo>
                  <a:lnTo>
                    <a:pt x="829030" y="183578"/>
                  </a:lnTo>
                  <a:lnTo>
                    <a:pt x="829030" y="70065"/>
                  </a:lnTo>
                  <a:close/>
                </a:path>
                <a:path w="1267459" h="186690">
                  <a:moveTo>
                    <a:pt x="968603" y="100838"/>
                  </a:moveTo>
                  <a:lnTo>
                    <a:pt x="943876" y="49034"/>
                  </a:lnTo>
                  <a:lnTo>
                    <a:pt x="905129" y="6121"/>
                  </a:lnTo>
                  <a:lnTo>
                    <a:pt x="856818" y="12"/>
                  </a:lnTo>
                  <a:lnTo>
                    <a:pt x="727049" y="12"/>
                  </a:lnTo>
                  <a:lnTo>
                    <a:pt x="723569" y="12"/>
                  </a:lnTo>
                  <a:lnTo>
                    <a:pt x="720775" y="2806"/>
                  </a:lnTo>
                  <a:lnTo>
                    <a:pt x="720775" y="32512"/>
                  </a:lnTo>
                  <a:lnTo>
                    <a:pt x="723569" y="35331"/>
                  </a:lnTo>
                  <a:lnTo>
                    <a:pt x="864781" y="35331"/>
                  </a:lnTo>
                  <a:lnTo>
                    <a:pt x="880529" y="37363"/>
                  </a:lnTo>
                  <a:lnTo>
                    <a:pt x="892556" y="43294"/>
                  </a:lnTo>
                  <a:lnTo>
                    <a:pt x="902081" y="52844"/>
                  </a:lnTo>
                  <a:lnTo>
                    <a:pt x="910310" y="65709"/>
                  </a:lnTo>
                  <a:lnTo>
                    <a:pt x="943813" y="136080"/>
                  </a:lnTo>
                  <a:lnTo>
                    <a:pt x="946035" y="137464"/>
                  </a:lnTo>
                  <a:lnTo>
                    <a:pt x="950874" y="137452"/>
                  </a:lnTo>
                  <a:lnTo>
                    <a:pt x="953071" y="136055"/>
                  </a:lnTo>
                  <a:lnTo>
                    <a:pt x="968603" y="102781"/>
                  </a:lnTo>
                  <a:lnTo>
                    <a:pt x="968603" y="100838"/>
                  </a:lnTo>
                  <a:close/>
                </a:path>
                <a:path w="1267459" h="186690">
                  <a:moveTo>
                    <a:pt x="1090028" y="6972"/>
                  </a:moveTo>
                  <a:lnTo>
                    <a:pt x="1089875" y="4711"/>
                  </a:lnTo>
                  <a:lnTo>
                    <a:pt x="1087564" y="1092"/>
                  </a:lnTo>
                  <a:lnTo>
                    <a:pt x="1085596" y="12"/>
                  </a:lnTo>
                  <a:lnTo>
                    <a:pt x="1055433" y="12"/>
                  </a:lnTo>
                  <a:lnTo>
                    <a:pt x="1052995" y="12"/>
                  </a:lnTo>
                  <a:lnTo>
                    <a:pt x="1050810" y="1409"/>
                  </a:lnTo>
                  <a:lnTo>
                    <a:pt x="967752" y="179412"/>
                  </a:lnTo>
                  <a:lnTo>
                    <a:pt x="967905" y="181698"/>
                  </a:lnTo>
                  <a:lnTo>
                    <a:pt x="970191" y="185305"/>
                  </a:lnTo>
                  <a:lnTo>
                    <a:pt x="972185" y="186397"/>
                  </a:lnTo>
                  <a:lnTo>
                    <a:pt x="1004773" y="186397"/>
                  </a:lnTo>
                  <a:lnTo>
                    <a:pt x="1006995" y="184988"/>
                  </a:lnTo>
                  <a:lnTo>
                    <a:pt x="1090028" y="6972"/>
                  </a:lnTo>
                  <a:close/>
                </a:path>
                <a:path w="1267459" h="186690">
                  <a:moveTo>
                    <a:pt x="1267053" y="4597"/>
                  </a:moveTo>
                  <a:lnTo>
                    <a:pt x="1266367" y="3009"/>
                  </a:lnTo>
                  <a:lnTo>
                    <a:pt x="1264043" y="660"/>
                  </a:lnTo>
                  <a:lnTo>
                    <a:pt x="1262456" y="12"/>
                  </a:lnTo>
                  <a:lnTo>
                    <a:pt x="1260779" y="12"/>
                  </a:lnTo>
                  <a:lnTo>
                    <a:pt x="1116330" y="12"/>
                  </a:lnTo>
                  <a:lnTo>
                    <a:pt x="1113523" y="2819"/>
                  </a:lnTo>
                  <a:lnTo>
                    <a:pt x="1113523" y="30708"/>
                  </a:lnTo>
                  <a:lnTo>
                    <a:pt x="1114196" y="32308"/>
                  </a:lnTo>
                  <a:lnTo>
                    <a:pt x="1116533" y="34658"/>
                  </a:lnTo>
                  <a:lnTo>
                    <a:pt x="1118146" y="35318"/>
                  </a:lnTo>
                  <a:lnTo>
                    <a:pt x="1264234" y="35306"/>
                  </a:lnTo>
                  <a:lnTo>
                    <a:pt x="1267053" y="32499"/>
                  </a:lnTo>
                  <a:lnTo>
                    <a:pt x="1267053" y="4597"/>
                  </a:lnTo>
                  <a:close/>
                </a:path>
              </a:pathLst>
            </a:custGeom>
            <a:solidFill>
              <a:srgbClr val="FFFFFF"/>
            </a:solidFill>
          </p:spPr>
          <p:txBody>
            <a:bodyPr wrap="square" lIns="0" tIns="0" rIns="0" bIns="0" rtlCol="0"/>
            <a:lstStyle/>
            <a:p>
              <a:endParaRPr/>
            </a:p>
          </p:txBody>
        </p:sp>
      </p:grpSp>
      <p:sp>
        <p:nvSpPr>
          <p:cNvPr id="17" name="object 17"/>
          <p:cNvSpPr/>
          <p:nvPr/>
        </p:nvSpPr>
        <p:spPr>
          <a:xfrm>
            <a:off x="0" y="1080008"/>
            <a:ext cx="16256000" cy="50800"/>
          </a:xfrm>
          <a:custGeom>
            <a:avLst/>
            <a:gdLst/>
            <a:ahLst/>
            <a:cxnLst/>
            <a:rect l="l" t="t" r="r" b="b"/>
            <a:pathLst>
              <a:path w="16256000" h="50800">
                <a:moveTo>
                  <a:pt x="16256000" y="0"/>
                </a:moveTo>
                <a:lnTo>
                  <a:pt x="0" y="0"/>
                </a:lnTo>
                <a:lnTo>
                  <a:pt x="0" y="50292"/>
                </a:lnTo>
                <a:lnTo>
                  <a:pt x="16256000" y="50292"/>
                </a:lnTo>
                <a:lnTo>
                  <a:pt x="16256000" y="0"/>
                </a:lnTo>
                <a:close/>
              </a:path>
            </a:pathLst>
          </a:custGeom>
          <a:solidFill>
            <a:srgbClr val="DBCCAE"/>
          </a:solidFill>
        </p:spPr>
        <p:txBody>
          <a:bodyPr wrap="square" lIns="0" tIns="0" rIns="0" bIns="0" rtlCol="0"/>
          <a:lstStyle/>
          <a:p>
            <a:endParaRPr/>
          </a:p>
        </p:txBody>
      </p:sp>
      <p:sp>
        <p:nvSpPr>
          <p:cNvPr id="2" name="Tekstfelt 1">
            <a:extLst>
              <a:ext uri="{FF2B5EF4-FFF2-40B4-BE49-F238E27FC236}">
                <a16:creationId xmlns:a16="http://schemas.microsoft.com/office/drawing/2014/main" id="{BBAE2910-4DFF-0A8F-25ED-16BEC76151EB}"/>
              </a:ext>
            </a:extLst>
          </p:cNvPr>
          <p:cNvSpPr txBox="1"/>
          <p:nvPr/>
        </p:nvSpPr>
        <p:spPr>
          <a:xfrm>
            <a:off x="896574" y="678348"/>
            <a:ext cx="14617376" cy="9097362"/>
          </a:xfrm>
          <a:prstGeom prst="rect">
            <a:avLst/>
          </a:prstGeom>
          <a:noFill/>
        </p:spPr>
        <p:txBody>
          <a:bodyPr wrap="square">
            <a:spAutoFit/>
          </a:bodyPr>
          <a:lstStyle/>
          <a:p>
            <a:pPr marL="12700" marR="5080" indent="-515620">
              <a:spcBef>
                <a:spcPts val="100"/>
              </a:spcBef>
              <a:buAutoNum type="arabicPeriod"/>
              <a:tabLst>
                <a:tab pos="528320" algn="l"/>
              </a:tabLst>
            </a:pPr>
            <a:endParaRPr lang="da-DK" sz="3000" spc="-135" dirty="0">
              <a:latin typeface="Verdana"/>
            </a:endParaRPr>
          </a:p>
          <a:p>
            <a:pPr marL="12700" marR="5080">
              <a:spcBef>
                <a:spcPts val="100"/>
              </a:spcBef>
              <a:tabLst>
                <a:tab pos="528320" algn="l"/>
              </a:tabLst>
            </a:pPr>
            <a:r>
              <a:rPr lang="da-DK" sz="3000" spc="-135" dirty="0">
                <a:latin typeface="Verdana"/>
              </a:rPr>
              <a:t>De eksterne konsulenter (og administrationen) har</a:t>
            </a:r>
          </a:p>
          <a:p>
            <a:pPr marL="12700" marR="5080">
              <a:spcBef>
                <a:spcPts val="100"/>
              </a:spcBef>
              <a:tabLst>
                <a:tab pos="528320" algn="l"/>
              </a:tabLst>
            </a:pPr>
            <a:r>
              <a:rPr lang="da-DK" sz="3000" spc="-135" dirty="0">
                <a:latin typeface="Verdana"/>
              </a:rPr>
              <a:t>1)Gennemgået Næstved Havns  vurdering af, at arealerne på Stenbæksholmsiden af kanalen findes uegnet som lokalitet for et havneprojekt, samt suppleret og kommenteret denne vurdering med faglige input, så Byrådet får en administrativ/faglig vurdering af de beskrevne udfordringer og muligheder.</a:t>
            </a:r>
          </a:p>
          <a:p>
            <a:pPr marL="12700" marR="5080" indent="-515620">
              <a:spcBef>
                <a:spcPts val="100"/>
              </a:spcBef>
              <a:buAutoNum type="arabicPeriod"/>
              <a:tabLst>
                <a:tab pos="528320" algn="l"/>
              </a:tabLst>
            </a:pPr>
            <a:endParaRPr lang="da-DK" sz="3000" spc="-135" dirty="0">
              <a:latin typeface="Verdana"/>
            </a:endParaRPr>
          </a:p>
          <a:p>
            <a:pPr marL="12700" marR="5080">
              <a:spcBef>
                <a:spcPts val="100"/>
              </a:spcBef>
              <a:tabLst>
                <a:tab pos="528320" algn="l"/>
              </a:tabLst>
            </a:pPr>
            <a:r>
              <a:rPr lang="da-DK" sz="3000" spc="-135" dirty="0">
                <a:latin typeface="Verdana"/>
              </a:rPr>
              <a:t>2)Gennemgået havnens udspil for en placering af et havneprojekt på Ydernæs og suppleret og kommenteret dette med administrative/faglige input, så Byrådet får en faglig vurdering af de forudsætninger, som udspillet bygger på, samt udfordringer og muligheder ved denne placering.</a:t>
            </a:r>
          </a:p>
          <a:p>
            <a:pPr marL="12700" marR="5080" indent="-515620">
              <a:spcBef>
                <a:spcPts val="100"/>
              </a:spcBef>
              <a:buFont typeface="Arial" panose="020B0604020202020204" pitchFamily="34" charset="0"/>
              <a:buChar char="•"/>
              <a:tabLst>
                <a:tab pos="528320" algn="l"/>
              </a:tabLst>
            </a:pPr>
            <a:endParaRPr lang="da-DK" sz="3000" spc="-135" dirty="0">
              <a:latin typeface="Verdana"/>
            </a:endParaRPr>
          </a:p>
          <a:p>
            <a:pPr marL="469900" marR="5080" indent="-457200">
              <a:spcBef>
                <a:spcPts val="100"/>
              </a:spcBef>
              <a:buFont typeface="Arial" panose="020B0604020202020204" pitchFamily="34" charset="0"/>
              <a:buChar char="•"/>
              <a:tabLst>
                <a:tab pos="528320" algn="l"/>
              </a:tabLst>
            </a:pPr>
            <a:r>
              <a:rPr lang="da-DK" sz="3000" spc="-135" dirty="0">
                <a:latin typeface="Verdana"/>
              </a:rPr>
              <a:t>-myndighedsmæssige aspekter  </a:t>
            </a:r>
          </a:p>
          <a:p>
            <a:pPr marL="469900" marR="5080" indent="-457200">
              <a:spcBef>
                <a:spcPts val="100"/>
              </a:spcBef>
              <a:buFont typeface="Arial" panose="020B0604020202020204" pitchFamily="34" charset="0"/>
              <a:buChar char="•"/>
              <a:tabLst>
                <a:tab pos="528320" algn="l"/>
              </a:tabLst>
            </a:pPr>
            <a:r>
              <a:rPr lang="da-DK" sz="3000" spc="-135" dirty="0">
                <a:latin typeface="Verdana"/>
              </a:rPr>
              <a:t>-naturbeskyttelsesmæssige</a:t>
            </a:r>
          </a:p>
          <a:p>
            <a:pPr marL="469900" marR="5080" indent="-457200">
              <a:spcBef>
                <a:spcPts val="100"/>
              </a:spcBef>
              <a:buFont typeface="Arial" panose="020B0604020202020204" pitchFamily="34" charset="0"/>
              <a:buChar char="•"/>
              <a:tabLst>
                <a:tab pos="528320" algn="l"/>
              </a:tabLst>
            </a:pPr>
            <a:r>
              <a:rPr lang="da-DK" sz="3000" spc="-135" dirty="0">
                <a:latin typeface="Verdana"/>
              </a:rPr>
              <a:t>-miljømæssige </a:t>
            </a:r>
          </a:p>
          <a:p>
            <a:pPr marL="469900" marR="5080" indent="-457200">
              <a:spcBef>
                <a:spcPts val="100"/>
              </a:spcBef>
              <a:buFont typeface="Arial" panose="020B0604020202020204" pitchFamily="34" charset="0"/>
              <a:buChar char="•"/>
              <a:tabLst>
                <a:tab pos="528320" algn="l"/>
              </a:tabLst>
            </a:pPr>
            <a:r>
              <a:rPr lang="da-DK" sz="3000" spc="-135" dirty="0">
                <a:latin typeface="Verdana"/>
              </a:rPr>
              <a:t>-planlægningsmæssige forhold mm. </a:t>
            </a:r>
          </a:p>
          <a:p>
            <a:pPr marL="469900" marR="5080" indent="-457200">
              <a:spcBef>
                <a:spcPts val="100"/>
              </a:spcBef>
              <a:buFont typeface="Arial" panose="020B0604020202020204" pitchFamily="34" charset="0"/>
              <a:buChar char="•"/>
              <a:tabLst>
                <a:tab pos="528320" algn="l"/>
              </a:tabLst>
            </a:pPr>
            <a:r>
              <a:rPr lang="da-DK" sz="3000" spc="-135" dirty="0">
                <a:latin typeface="Verdana"/>
              </a:rPr>
              <a:t>Kundehensyn</a:t>
            </a:r>
          </a:p>
          <a:p>
            <a:pPr marL="469900" marR="5080" indent="-457200">
              <a:spcBef>
                <a:spcPts val="100"/>
              </a:spcBef>
              <a:buFont typeface="Arial" panose="020B0604020202020204" pitchFamily="34" charset="0"/>
              <a:buChar char="•"/>
              <a:tabLst>
                <a:tab pos="528320" algn="l"/>
              </a:tabLst>
            </a:pPr>
            <a:r>
              <a:rPr lang="da-DK" sz="3000" spc="-135" dirty="0">
                <a:latin typeface="Verdana"/>
              </a:rPr>
              <a:t>Kommunens økonomiske risici</a:t>
            </a:r>
          </a:p>
          <a:p>
            <a:endParaRPr lang="da-DK" dirty="0">
              <a:solidFill>
                <a:srgbClr val="0070C0"/>
              </a:solidFill>
              <a:latin typeface="Calibri" panose="020F0502020204030204"/>
            </a:endParaRPr>
          </a:p>
          <a:p>
            <a:r>
              <a:rPr lang="da-DK" dirty="0">
                <a:solidFill>
                  <a:schemeClr val="accent1"/>
                </a:solidFill>
                <a:latin typeface="Calibri" panose="020F0502020204030204"/>
              </a:rPr>
              <a:t>	</a:t>
            </a:r>
          </a:p>
        </p:txBody>
      </p:sp>
    </p:spTree>
    <p:extLst>
      <p:ext uri="{BB962C8B-B14F-4D97-AF65-F5344CB8AC3E}">
        <p14:creationId xmlns:p14="http://schemas.microsoft.com/office/powerpoint/2010/main" val="1605706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03335" y="286096"/>
            <a:ext cx="9910665" cy="566822"/>
          </a:xfrm>
          <a:prstGeom prst="rect">
            <a:avLst/>
          </a:prstGeom>
        </p:spPr>
        <p:txBody>
          <a:bodyPr vert="horz" wrap="square" lIns="0" tIns="12700" rIns="0" bIns="0" rtlCol="0">
            <a:spAutoFit/>
          </a:bodyPr>
          <a:lstStyle/>
          <a:p>
            <a:pPr marL="12700">
              <a:lnSpc>
                <a:spcPct val="100000"/>
              </a:lnSpc>
              <a:spcBef>
                <a:spcPts val="100"/>
              </a:spcBef>
            </a:pPr>
            <a:r>
              <a:rPr lang="da-DK" spc="125" dirty="0"/>
              <a:t>INTRODUKTION – PROCES &amp; METODE</a:t>
            </a:r>
            <a:endParaRPr spc="125" dirty="0"/>
          </a:p>
        </p:txBody>
      </p:sp>
      <p:grpSp>
        <p:nvGrpSpPr>
          <p:cNvPr id="4" name="object 4"/>
          <p:cNvGrpSpPr/>
          <p:nvPr/>
        </p:nvGrpSpPr>
        <p:grpSpPr>
          <a:xfrm>
            <a:off x="0" y="9080004"/>
            <a:ext cx="16256000" cy="1080135"/>
            <a:chOff x="0" y="9080004"/>
            <a:chExt cx="16256000" cy="1080135"/>
          </a:xfrm>
        </p:grpSpPr>
        <p:sp>
          <p:nvSpPr>
            <p:cNvPr id="5" name="object 5"/>
            <p:cNvSpPr/>
            <p:nvPr/>
          </p:nvSpPr>
          <p:spPr>
            <a:xfrm>
              <a:off x="0" y="9080004"/>
              <a:ext cx="16256000" cy="1080135"/>
            </a:xfrm>
            <a:custGeom>
              <a:avLst/>
              <a:gdLst/>
              <a:ahLst/>
              <a:cxnLst/>
              <a:rect l="l" t="t" r="r" b="b"/>
              <a:pathLst>
                <a:path w="16256000" h="1080134">
                  <a:moveTo>
                    <a:pt x="16256000" y="0"/>
                  </a:moveTo>
                  <a:lnTo>
                    <a:pt x="0" y="0"/>
                  </a:lnTo>
                  <a:lnTo>
                    <a:pt x="0" y="1079995"/>
                  </a:lnTo>
                  <a:lnTo>
                    <a:pt x="16256000" y="1079995"/>
                  </a:lnTo>
                  <a:lnTo>
                    <a:pt x="16256000" y="0"/>
                  </a:lnTo>
                  <a:close/>
                </a:path>
              </a:pathLst>
            </a:custGeom>
            <a:solidFill>
              <a:srgbClr val="73AEDE"/>
            </a:solidFill>
          </p:spPr>
          <p:txBody>
            <a:bodyPr wrap="square" lIns="0" tIns="0" rIns="0" bIns="0" rtlCol="0"/>
            <a:lstStyle/>
            <a:p>
              <a:endParaRPr/>
            </a:p>
          </p:txBody>
        </p:sp>
        <p:sp>
          <p:nvSpPr>
            <p:cNvPr id="6" name="object 6"/>
            <p:cNvSpPr/>
            <p:nvPr/>
          </p:nvSpPr>
          <p:spPr>
            <a:xfrm>
              <a:off x="13694199" y="9373824"/>
              <a:ext cx="440690" cy="572770"/>
            </a:xfrm>
            <a:custGeom>
              <a:avLst/>
              <a:gdLst/>
              <a:ahLst/>
              <a:cxnLst/>
              <a:rect l="l" t="t" r="r" b="b"/>
              <a:pathLst>
                <a:path w="440690" h="572770">
                  <a:moveTo>
                    <a:pt x="440486" y="0"/>
                  </a:moveTo>
                  <a:lnTo>
                    <a:pt x="0" y="0"/>
                  </a:lnTo>
                  <a:lnTo>
                    <a:pt x="0" y="341337"/>
                  </a:lnTo>
                  <a:lnTo>
                    <a:pt x="7420" y="396616"/>
                  </a:lnTo>
                  <a:lnTo>
                    <a:pt x="27407" y="442759"/>
                  </a:lnTo>
                  <a:lnTo>
                    <a:pt x="56547" y="480567"/>
                  </a:lnTo>
                  <a:lnTo>
                    <a:pt x="91427" y="510840"/>
                  </a:lnTo>
                  <a:lnTo>
                    <a:pt x="128633" y="534376"/>
                  </a:lnTo>
                  <a:lnTo>
                    <a:pt x="164752" y="551976"/>
                  </a:lnTo>
                  <a:lnTo>
                    <a:pt x="220078" y="572566"/>
                  </a:lnTo>
                  <a:lnTo>
                    <a:pt x="243794" y="564440"/>
                  </a:lnTo>
                  <a:lnTo>
                    <a:pt x="244798" y="564045"/>
                  </a:lnTo>
                  <a:lnTo>
                    <a:pt x="220078" y="564045"/>
                  </a:lnTo>
                  <a:lnTo>
                    <a:pt x="189833" y="553739"/>
                  </a:lnTo>
                  <a:lnTo>
                    <a:pt x="152372" y="537624"/>
                  </a:lnTo>
                  <a:lnTo>
                    <a:pt x="112021" y="514941"/>
                  </a:lnTo>
                  <a:lnTo>
                    <a:pt x="73107" y="484933"/>
                  </a:lnTo>
                  <a:lnTo>
                    <a:pt x="39955" y="446842"/>
                  </a:lnTo>
                  <a:lnTo>
                    <a:pt x="16891" y="399911"/>
                  </a:lnTo>
                  <a:lnTo>
                    <a:pt x="8242" y="343382"/>
                  </a:lnTo>
                  <a:lnTo>
                    <a:pt x="8242" y="8242"/>
                  </a:lnTo>
                  <a:lnTo>
                    <a:pt x="440486" y="8242"/>
                  </a:lnTo>
                  <a:lnTo>
                    <a:pt x="440486" y="0"/>
                  </a:lnTo>
                  <a:close/>
                </a:path>
                <a:path w="440690" h="572770">
                  <a:moveTo>
                    <a:pt x="440486" y="8242"/>
                  </a:moveTo>
                  <a:lnTo>
                    <a:pt x="432244" y="8242"/>
                  </a:lnTo>
                  <a:lnTo>
                    <a:pt x="432244" y="343382"/>
                  </a:lnTo>
                  <a:lnTo>
                    <a:pt x="423558" y="399911"/>
                  </a:lnTo>
                  <a:lnTo>
                    <a:pt x="400403" y="446842"/>
                  </a:lnTo>
                  <a:lnTo>
                    <a:pt x="367137" y="484933"/>
                  </a:lnTo>
                  <a:lnTo>
                    <a:pt x="328115" y="514941"/>
                  </a:lnTo>
                  <a:lnTo>
                    <a:pt x="287694" y="537624"/>
                  </a:lnTo>
                  <a:lnTo>
                    <a:pt x="250229" y="553739"/>
                  </a:lnTo>
                  <a:lnTo>
                    <a:pt x="220078" y="564045"/>
                  </a:lnTo>
                  <a:lnTo>
                    <a:pt x="244798" y="564045"/>
                  </a:lnTo>
                  <a:lnTo>
                    <a:pt x="311618" y="534376"/>
                  </a:lnTo>
                  <a:lnTo>
                    <a:pt x="348883" y="510840"/>
                  </a:lnTo>
                  <a:lnTo>
                    <a:pt x="383822" y="480567"/>
                  </a:lnTo>
                  <a:lnTo>
                    <a:pt x="413014" y="442759"/>
                  </a:lnTo>
                  <a:lnTo>
                    <a:pt x="433039" y="396616"/>
                  </a:lnTo>
                  <a:lnTo>
                    <a:pt x="440474" y="341337"/>
                  </a:lnTo>
                  <a:lnTo>
                    <a:pt x="440486" y="8242"/>
                  </a:lnTo>
                  <a:close/>
                </a:path>
              </a:pathLst>
            </a:custGeom>
            <a:solidFill>
              <a:srgbClr val="FFFFFF"/>
            </a:solidFill>
          </p:spPr>
          <p:txBody>
            <a:bodyPr wrap="square" lIns="0" tIns="0" rIns="0" bIns="0" rtlCol="0"/>
            <a:lstStyle/>
            <a:p>
              <a:endParaRPr/>
            </a:p>
          </p:txBody>
        </p:sp>
        <p:sp>
          <p:nvSpPr>
            <p:cNvPr id="7" name="object 7"/>
            <p:cNvSpPr/>
            <p:nvPr/>
          </p:nvSpPr>
          <p:spPr>
            <a:xfrm>
              <a:off x="13702442" y="9382066"/>
              <a:ext cx="424180" cy="556260"/>
            </a:xfrm>
            <a:custGeom>
              <a:avLst/>
              <a:gdLst/>
              <a:ahLst/>
              <a:cxnLst/>
              <a:rect l="l" t="t" r="r" b="b"/>
              <a:pathLst>
                <a:path w="424180" h="556259">
                  <a:moveTo>
                    <a:pt x="424002" y="0"/>
                  </a:moveTo>
                  <a:lnTo>
                    <a:pt x="0" y="0"/>
                  </a:lnTo>
                  <a:lnTo>
                    <a:pt x="0" y="335140"/>
                  </a:lnTo>
                  <a:lnTo>
                    <a:pt x="8649" y="391669"/>
                  </a:lnTo>
                  <a:lnTo>
                    <a:pt x="31712" y="438600"/>
                  </a:lnTo>
                  <a:lnTo>
                    <a:pt x="64865" y="476691"/>
                  </a:lnTo>
                  <a:lnTo>
                    <a:pt x="103779" y="506699"/>
                  </a:lnTo>
                  <a:lnTo>
                    <a:pt x="144130" y="529382"/>
                  </a:lnTo>
                  <a:lnTo>
                    <a:pt x="181591" y="545497"/>
                  </a:lnTo>
                  <a:lnTo>
                    <a:pt x="211836" y="555802"/>
                  </a:lnTo>
                  <a:lnTo>
                    <a:pt x="241987" y="545497"/>
                  </a:lnTo>
                  <a:lnTo>
                    <a:pt x="279451" y="529382"/>
                  </a:lnTo>
                  <a:lnTo>
                    <a:pt x="319873" y="506699"/>
                  </a:lnTo>
                  <a:lnTo>
                    <a:pt x="358895" y="476691"/>
                  </a:lnTo>
                  <a:lnTo>
                    <a:pt x="392161" y="438600"/>
                  </a:lnTo>
                  <a:lnTo>
                    <a:pt x="415315" y="391669"/>
                  </a:lnTo>
                  <a:lnTo>
                    <a:pt x="424002" y="335140"/>
                  </a:lnTo>
                  <a:lnTo>
                    <a:pt x="424002" y="0"/>
                  </a:lnTo>
                  <a:close/>
                </a:path>
              </a:pathLst>
            </a:custGeom>
            <a:solidFill>
              <a:srgbClr val="004675"/>
            </a:solidFill>
          </p:spPr>
          <p:txBody>
            <a:bodyPr wrap="square" lIns="0" tIns="0" rIns="0" bIns="0" rtlCol="0"/>
            <a:lstStyle/>
            <a:p>
              <a:endParaRPr/>
            </a:p>
          </p:txBody>
        </p:sp>
        <p:sp>
          <p:nvSpPr>
            <p:cNvPr id="8" name="object 8"/>
            <p:cNvSpPr/>
            <p:nvPr/>
          </p:nvSpPr>
          <p:spPr>
            <a:xfrm>
              <a:off x="13740550" y="9783978"/>
              <a:ext cx="347980" cy="102235"/>
            </a:xfrm>
            <a:custGeom>
              <a:avLst/>
              <a:gdLst/>
              <a:ahLst/>
              <a:cxnLst/>
              <a:rect l="l" t="t" r="r" b="b"/>
              <a:pathLst>
                <a:path w="347980" h="102234">
                  <a:moveTo>
                    <a:pt x="286423" y="79578"/>
                  </a:moveTo>
                  <a:lnTo>
                    <a:pt x="254749" y="77800"/>
                  </a:lnTo>
                  <a:lnTo>
                    <a:pt x="228320" y="68110"/>
                  </a:lnTo>
                  <a:lnTo>
                    <a:pt x="202755" y="57315"/>
                  </a:lnTo>
                  <a:lnTo>
                    <a:pt x="173723" y="52197"/>
                  </a:lnTo>
                  <a:lnTo>
                    <a:pt x="144729" y="57315"/>
                  </a:lnTo>
                  <a:lnTo>
                    <a:pt x="119278" y="68110"/>
                  </a:lnTo>
                  <a:lnTo>
                    <a:pt x="92964" y="77800"/>
                  </a:lnTo>
                  <a:lnTo>
                    <a:pt x="61353" y="79578"/>
                  </a:lnTo>
                  <a:lnTo>
                    <a:pt x="69710" y="85636"/>
                  </a:lnTo>
                  <a:lnTo>
                    <a:pt x="78143" y="91325"/>
                  </a:lnTo>
                  <a:lnTo>
                    <a:pt x="86614" y="96659"/>
                  </a:lnTo>
                  <a:lnTo>
                    <a:pt x="95034" y="101638"/>
                  </a:lnTo>
                  <a:lnTo>
                    <a:pt x="116281" y="98171"/>
                  </a:lnTo>
                  <a:lnTo>
                    <a:pt x="153289" y="82892"/>
                  </a:lnTo>
                  <a:lnTo>
                    <a:pt x="173723" y="79425"/>
                  </a:lnTo>
                  <a:lnTo>
                    <a:pt x="194208" y="82892"/>
                  </a:lnTo>
                  <a:lnTo>
                    <a:pt x="231444" y="98171"/>
                  </a:lnTo>
                  <a:lnTo>
                    <a:pt x="252742" y="101638"/>
                  </a:lnTo>
                  <a:lnTo>
                    <a:pt x="261162" y="96659"/>
                  </a:lnTo>
                  <a:lnTo>
                    <a:pt x="269633" y="91325"/>
                  </a:lnTo>
                  <a:lnTo>
                    <a:pt x="278066" y="85636"/>
                  </a:lnTo>
                  <a:lnTo>
                    <a:pt x="286423" y="79578"/>
                  </a:lnTo>
                  <a:close/>
                </a:path>
                <a:path w="347980" h="102234">
                  <a:moveTo>
                    <a:pt x="347776" y="8407"/>
                  </a:moveTo>
                  <a:lnTo>
                    <a:pt x="328917" y="17538"/>
                  </a:lnTo>
                  <a:lnTo>
                    <a:pt x="312204" y="23329"/>
                  </a:lnTo>
                  <a:lnTo>
                    <a:pt x="297319" y="26365"/>
                  </a:lnTo>
                  <a:lnTo>
                    <a:pt x="283883" y="27241"/>
                  </a:lnTo>
                  <a:lnTo>
                    <a:pt x="259562" y="22987"/>
                  </a:lnTo>
                  <a:lnTo>
                    <a:pt x="235877" y="13627"/>
                  </a:lnTo>
                  <a:lnTo>
                    <a:pt x="208661" y="4267"/>
                  </a:lnTo>
                  <a:lnTo>
                    <a:pt x="173723" y="0"/>
                  </a:lnTo>
                  <a:lnTo>
                    <a:pt x="138823" y="4267"/>
                  </a:lnTo>
                  <a:lnTo>
                    <a:pt x="111721" y="13627"/>
                  </a:lnTo>
                  <a:lnTo>
                    <a:pt x="88150" y="22987"/>
                  </a:lnTo>
                  <a:lnTo>
                    <a:pt x="63893" y="27241"/>
                  </a:lnTo>
                  <a:lnTo>
                    <a:pt x="50457" y="26365"/>
                  </a:lnTo>
                  <a:lnTo>
                    <a:pt x="35560" y="23329"/>
                  </a:lnTo>
                  <a:lnTo>
                    <a:pt x="18859" y="17538"/>
                  </a:lnTo>
                  <a:lnTo>
                    <a:pt x="0" y="8407"/>
                  </a:lnTo>
                  <a:lnTo>
                    <a:pt x="5765" y="19113"/>
                  </a:lnTo>
                  <a:lnTo>
                    <a:pt x="36258" y="51117"/>
                  </a:lnTo>
                  <a:lnTo>
                    <a:pt x="62039" y="54533"/>
                  </a:lnTo>
                  <a:lnTo>
                    <a:pt x="90017" y="50266"/>
                  </a:lnTo>
                  <a:lnTo>
                    <a:pt x="116052" y="40843"/>
                  </a:lnTo>
                  <a:lnTo>
                    <a:pt x="142989" y="31432"/>
                  </a:lnTo>
                  <a:lnTo>
                    <a:pt x="173723" y="27152"/>
                  </a:lnTo>
                  <a:lnTo>
                    <a:pt x="204495" y="31432"/>
                  </a:lnTo>
                  <a:lnTo>
                    <a:pt x="231559" y="40843"/>
                  </a:lnTo>
                  <a:lnTo>
                    <a:pt x="257695" y="50266"/>
                  </a:lnTo>
                  <a:lnTo>
                    <a:pt x="285737" y="54533"/>
                  </a:lnTo>
                  <a:lnTo>
                    <a:pt x="328472" y="39141"/>
                  </a:lnTo>
                  <a:lnTo>
                    <a:pt x="342011" y="19113"/>
                  </a:lnTo>
                  <a:lnTo>
                    <a:pt x="347776" y="8407"/>
                  </a:lnTo>
                  <a:close/>
                </a:path>
              </a:pathLst>
            </a:custGeom>
            <a:solidFill>
              <a:srgbClr val="C8CDCD"/>
            </a:solidFill>
          </p:spPr>
          <p:txBody>
            <a:bodyPr wrap="square" lIns="0" tIns="0" rIns="0" bIns="0" rtlCol="0"/>
            <a:lstStyle/>
            <a:p>
              <a:endParaRPr/>
            </a:p>
          </p:txBody>
        </p:sp>
        <p:sp>
          <p:nvSpPr>
            <p:cNvPr id="9" name="object 9"/>
            <p:cNvSpPr/>
            <p:nvPr/>
          </p:nvSpPr>
          <p:spPr>
            <a:xfrm>
              <a:off x="13730902" y="9406677"/>
              <a:ext cx="367080" cy="20773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10"/>
            <p:cNvSpPr/>
            <p:nvPr/>
          </p:nvSpPr>
          <p:spPr>
            <a:xfrm>
              <a:off x="13788922" y="9478327"/>
              <a:ext cx="284480" cy="269875"/>
            </a:xfrm>
            <a:custGeom>
              <a:avLst/>
              <a:gdLst/>
              <a:ahLst/>
              <a:cxnLst/>
              <a:rect l="l" t="t" r="r" b="b"/>
              <a:pathLst>
                <a:path w="284480" h="269875">
                  <a:moveTo>
                    <a:pt x="284124" y="194322"/>
                  </a:moveTo>
                  <a:lnTo>
                    <a:pt x="184911" y="194322"/>
                  </a:lnTo>
                  <a:lnTo>
                    <a:pt x="184911" y="269366"/>
                  </a:lnTo>
                  <a:lnTo>
                    <a:pt x="284124" y="269366"/>
                  </a:lnTo>
                  <a:lnTo>
                    <a:pt x="284124" y="245567"/>
                  </a:lnTo>
                  <a:lnTo>
                    <a:pt x="210477" y="245567"/>
                  </a:lnTo>
                  <a:lnTo>
                    <a:pt x="210477" y="200799"/>
                  </a:lnTo>
                  <a:lnTo>
                    <a:pt x="284124" y="200799"/>
                  </a:lnTo>
                  <a:lnTo>
                    <a:pt x="284124" y="194322"/>
                  </a:lnTo>
                  <a:close/>
                </a:path>
                <a:path w="284480" h="269875">
                  <a:moveTo>
                    <a:pt x="284124" y="200799"/>
                  </a:moveTo>
                  <a:lnTo>
                    <a:pt x="258559" y="200799"/>
                  </a:lnTo>
                  <a:lnTo>
                    <a:pt x="258559" y="245567"/>
                  </a:lnTo>
                  <a:lnTo>
                    <a:pt x="284124" y="245567"/>
                  </a:lnTo>
                  <a:lnTo>
                    <a:pt x="284124" y="200799"/>
                  </a:lnTo>
                  <a:close/>
                </a:path>
                <a:path w="284480" h="269875">
                  <a:moveTo>
                    <a:pt x="15151" y="0"/>
                  </a:moveTo>
                  <a:lnTo>
                    <a:pt x="5359" y="0"/>
                  </a:lnTo>
                  <a:lnTo>
                    <a:pt x="0" y="5359"/>
                  </a:lnTo>
                  <a:lnTo>
                    <a:pt x="0" y="15405"/>
                  </a:lnTo>
                  <a:lnTo>
                    <a:pt x="1460" y="18491"/>
                  </a:lnTo>
                  <a:lnTo>
                    <a:pt x="3784" y="20688"/>
                  </a:lnTo>
                  <a:lnTo>
                    <a:pt x="153403" y="161594"/>
                  </a:lnTo>
                  <a:lnTo>
                    <a:pt x="152463" y="164261"/>
                  </a:lnTo>
                  <a:lnTo>
                    <a:pt x="151917" y="167106"/>
                  </a:lnTo>
                  <a:lnTo>
                    <a:pt x="151917" y="170091"/>
                  </a:lnTo>
                  <a:lnTo>
                    <a:pt x="153914" y="179974"/>
                  </a:lnTo>
                  <a:lnTo>
                    <a:pt x="159359" y="188048"/>
                  </a:lnTo>
                  <a:lnTo>
                    <a:pt x="167433" y="193494"/>
                  </a:lnTo>
                  <a:lnTo>
                    <a:pt x="177317" y="195491"/>
                  </a:lnTo>
                  <a:lnTo>
                    <a:pt x="179971" y="195491"/>
                  </a:lnTo>
                  <a:lnTo>
                    <a:pt x="182524" y="195084"/>
                  </a:lnTo>
                  <a:lnTo>
                    <a:pt x="184911" y="194322"/>
                  </a:lnTo>
                  <a:lnTo>
                    <a:pt x="284124" y="194322"/>
                  </a:lnTo>
                  <a:lnTo>
                    <a:pt x="284124" y="176999"/>
                  </a:lnTo>
                  <a:lnTo>
                    <a:pt x="201739" y="176999"/>
                  </a:lnTo>
                  <a:lnTo>
                    <a:pt x="202361" y="174802"/>
                  </a:lnTo>
                  <a:lnTo>
                    <a:pt x="202717" y="172491"/>
                  </a:lnTo>
                  <a:lnTo>
                    <a:pt x="202717" y="170091"/>
                  </a:lnTo>
                  <a:lnTo>
                    <a:pt x="200720" y="160201"/>
                  </a:lnTo>
                  <a:lnTo>
                    <a:pt x="195275" y="152128"/>
                  </a:lnTo>
                  <a:lnTo>
                    <a:pt x="187201" y="146686"/>
                  </a:lnTo>
                  <a:lnTo>
                    <a:pt x="181154" y="145465"/>
                  </a:lnTo>
                  <a:lnTo>
                    <a:pt x="171208" y="145465"/>
                  </a:lnTo>
                  <a:lnTo>
                    <a:pt x="142976" y="118884"/>
                  </a:lnTo>
                  <a:lnTo>
                    <a:pt x="160444" y="102438"/>
                  </a:lnTo>
                  <a:lnTo>
                    <a:pt x="125514" y="102438"/>
                  </a:lnTo>
                  <a:lnTo>
                    <a:pt x="20206" y="3263"/>
                  </a:lnTo>
                  <a:lnTo>
                    <a:pt x="18034" y="1244"/>
                  </a:lnTo>
                  <a:lnTo>
                    <a:pt x="15151" y="0"/>
                  </a:lnTo>
                  <a:close/>
                </a:path>
                <a:path w="284480" h="269875">
                  <a:moveTo>
                    <a:pt x="177317" y="144691"/>
                  </a:moveTo>
                  <a:lnTo>
                    <a:pt x="175209" y="144691"/>
                  </a:lnTo>
                  <a:lnTo>
                    <a:pt x="173164" y="144983"/>
                  </a:lnTo>
                  <a:lnTo>
                    <a:pt x="171208" y="145465"/>
                  </a:lnTo>
                  <a:lnTo>
                    <a:pt x="181154" y="145465"/>
                  </a:lnTo>
                  <a:lnTo>
                    <a:pt x="177317" y="144691"/>
                  </a:lnTo>
                  <a:close/>
                </a:path>
                <a:path w="284480" h="269875">
                  <a:moveTo>
                    <a:pt x="245681" y="0"/>
                  </a:moveTo>
                  <a:lnTo>
                    <a:pt x="235889" y="0"/>
                  </a:lnTo>
                  <a:lnTo>
                    <a:pt x="233006" y="1244"/>
                  </a:lnTo>
                  <a:lnTo>
                    <a:pt x="230860" y="3263"/>
                  </a:lnTo>
                  <a:lnTo>
                    <a:pt x="125514" y="102438"/>
                  </a:lnTo>
                  <a:lnTo>
                    <a:pt x="160444" y="102438"/>
                  </a:lnTo>
                  <a:lnTo>
                    <a:pt x="247269" y="20688"/>
                  </a:lnTo>
                  <a:lnTo>
                    <a:pt x="249580" y="18491"/>
                  </a:lnTo>
                  <a:lnTo>
                    <a:pt x="251040" y="15405"/>
                  </a:lnTo>
                  <a:lnTo>
                    <a:pt x="251040" y="5359"/>
                  </a:lnTo>
                  <a:lnTo>
                    <a:pt x="245681" y="0"/>
                  </a:lnTo>
                  <a:close/>
                </a:path>
                <a:path w="284480" h="269875">
                  <a:moveTo>
                    <a:pt x="20193" y="3251"/>
                  </a:moveTo>
                  <a:close/>
                </a:path>
                <a:path w="284480" h="269875">
                  <a:moveTo>
                    <a:pt x="230847" y="3251"/>
                  </a:moveTo>
                  <a:close/>
                </a:path>
              </a:pathLst>
            </a:custGeom>
            <a:solidFill>
              <a:srgbClr val="D2BE97"/>
            </a:solidFill>
          </p:spPr>
          <p:txBody>
            <a:bodyPr wrap="square" lIns="0" tIns="0" rIns="0" bIns="0" rtlCol="0"/>
            <a:lstStyle/>
            <a:p>
              <a:endParaRPr/>
            </a:p>
          </p:txBody>
        </p:sp>
        <p:sp>
          <p:nvSpPr>
            <p:cNvPr id="11" name="object 11"/>
            <p:cNvSpPr/>
            <p:nvPr/>
          </p:nvSpPr>
          <p:spPr>
            <a:xfrm>
              <a:off x="13755839" y="9608248"/>
              <a:ext cx="146875" cy="13944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12"/>
            <p:cNvSpPr/>
            <p:nvPr/>
          </p:nvSpPr>
          <p:spPr>
            <a:xfrm>
              <a:off x="15631731" y="9456276"/>
              <a:ext cx="182740" cy="18630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3"/>
            <p:cNvSpPr/>
            <p:nvPr/>
          </p:nvSpPr>
          <p:spPr>
            <a:xfrm>
              <a:off x="14555334" y="9456268"/>
              <a:ext cx="264160" cy="186690"/>
            </a:xfrm>
            <a:custGeom>
              <a:avLst/>
              <a:gdLst/>
              <a:ahLst/>
              <a:cxnLst/>
              <a:rect l="l" t="t" r="r" b="b"/>
              <a:pathLst>
                <a:path w="264159" h="186690">
                  <a:moveTo>
                    <a:pt x="261112" y="0"/>
                  </a:moveTo>
                  <a:lnTo>
                    <a:pt x="134772" y="0"/>
                  </a:lnTo>
                  <a:lnTo>
                    <a:pt x="121459" y="294"/>
                  </a:lnTo>
                  <a:lnTo>
                    <a:pt x="83197" y="10274"/>
                  </a:lnTo>
                  <a:lnTo>
                    <a:pt x="47257" y="52799"/>
                  </a:lnTo>
                  <a:lnTo>
                    <a:pt x="0" y="179832"/>
                  </a:lnTo>
                  <a:lnTo>
                    <a:pt x="279" y="181965"/>
                  </a:lnTo>
                  <a:lnTo>
                    <a:pt x="2628" y="185305"/>
                  </a:lnTo>
                  <a:lnTo>
                    <a:pt x="4546" y="186321"/>
                  </a:lnTo>
                  <a:lnTo>
                    <a:pt x="37109" y="186321"/>
                  </a:lnTo>
                  <a:lnTo>
                    <a:pt x="39458" y="184670"/>
                  </a:lnTo>
                  <a:lnTo>
                    <a:pt x="79108" y="75958"/>
                  </a:lnTo>
                  <a:lnTo>
                    <a:pt x="84448" y="63514"/>
                  </a:lnTo>
                  <a:lnTo>
                    <a:pt x="114672" y="37427"/>
                  </a:lnTo>
                  <a:lnTo>
                    <a:pt x="261112" y="35293"/>
                  </a:lnTo>
                  <a:lnTo>
                    <a:pt x="263906" y="32486"/>
                  </a:lnTo>
                  <a:lnTo>
                    <a:pt x="263906" y="2794"/>
                  </a:lnTo>
                  <a:lnTo>
                    <a:pt x="261112" y="0"/>
                  </a:lnTo>
                  <a:close/>
                </a:path>
              </a:pathLst>
            </a:custGeom>
            <a:solidFill>
              <a:srgbClr val="FFFFFF"/>
            </a:solidFill>
          </p:spPr>
          <p:txBody>
            <a:bodyPr wrap="square" lIns="0" tIns="0" rIns="0" bIns="0" rtlCol="0"/>
            <a:lstStyle/>
            <a:p>
              <a:endParaRPr/>
            </a:p>
          </p:txBody>
        </p:sp>
        <p:sp>
          <p:nvSpPr>
            <p:cNvPr id="14" name="object 14"/>
            <p:cNvSpPr/>
            <p:nvPr/>
          </p:nvSpPr>
          <p:spPr>
            <a:xfrm>
              <a:off x="14688025" y="9531762"/>
              <a:ext cx="131216" cy="11082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5437287" y="9531762"/>
              <a:ext cx="153327" cy="11082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6" name="object 16"/>
            <p:cNvSpPr/>
            <p:nvPr/>
          </p:nvSpPr>
          <p:spPr>
            <a:xfrm>
              <a:off x="14323632" y="9456267"/>
              <a:ext cx="1267460" cy="186690"/>
            </a:xfrm>
            <a:custGeom>
              <a:avLst/>
              <a:gdLst/>
              <a:ahLst/>
              <a:cxnLst/>
              <a:rect l="l" t="t" r="r" b="b"/>
              <a:pathLst>
                <a:path w="1267459" h="186690">
                  <a:moveTo>
                    <a:pt x="38354" y="77901"/>
                  </a:moveTo>
                  <a:lnTo>
                    <a:pt x="35560" y="75107"/>
                  </a:lnTo>
                  <a:lnTo>
                    <a:pt x="6248" y="75107"/>
                  </a:lnTo>
                  <a:lnTo>
                    <a:pt x="2794" y="75107"/>
                  </a:lnTo>
                  <a:lnTo>
                    <a:pt x="0" y="77901"/>
                  </a:lnTo>
                  <a:lnTo>
                    <a:pt x="0" y="183616"/>
                  </a:lnTo>
                  <a:lnTo>
                    <a:pt x="2794" y="186423"/>
                  </a:lnTo>
                  <a:lnTo>
                    <a:pt x="35560" y="186423"/>
                  </a:lnTo>
                  <a:lnTo>
                    <a:pt x="38354" y="183616"/>
                  </a:lnTo>
                  <a:lnTo>
                    <a:pt x="38354" y="77901"/>
                  </a:lnTo>
                  <a:close/>
                </a:path>
                <a:path w="1267459" h="186690">
                  <a:moveTo>
                    <a:pt x="207149" y="2781"/>
                  </a:moveTo>
                  <a:lnTo>
                    <a:pt x="204368" y="0"/>
                  </a:lnTo>
                  <a:lnTo>
                    <a:pt x="171602" y="0"/>
                  </a:lnTo>
                  <a:lnTo>
                    <a:pt x="168808" y="2781"/>
                  </a:lnTo>
                  <a:lnTo>
                    <a:pt x="168808" y="148450"/>
                  </a:lnTo>
                  <a:lnTo>
                    <a:pt x="137668" y="120192"/>
                  </a:lnTo>
                  <a:lnTo>
                    <a:pt x="109550" y="61087"/>
                  </a:lnTo>
                  <a:lnTo>
                    <a:pt x="92379" y="31470"/>
                  </a:lnTo>
                  <a:lnTo>
                    <a:pt x="76073" y="13436"/>
                  </a:lnTo>
                  <a:lnTo>
                    <a:pt x="59245" y="4089"/>
                  </a:lnTo>
                  <a:lnTo>
                    <a:pt x="40513" y="558"/>
                  </a:lnTo>
                  <a:lnTo>
                    <a:pt x="33172" y="0"/>
                  </a:lnTo>
                  <a:lnTo>
                    <a:pt x="2806" y="0"/>
                  </a:lnTo>
                  <a:lnTo>
                    <a:pt x="12" y="2781"/>
                  </a:lnTo>
                  <a:lnTo>
                    <a:pt x="12" y="33197"/>
                  </a:lnTo>
                  <a:lnTo>
                    <a:pt x="2806" y="35991"/>
                  </a:lnTo>
                  <a:lnTo>
                    <a:pt x="15138" y="35991"/>
                  </a:lnTo>
                  <a:lnTo>
                    <a:pt x="31407" y="36664"/>
                  </a:lnTo>
                  <a:lnTo>
                    <a:pt x="69240" y="66230"/>
                  </a:lnTo>
                  <a:lnTo>
                    <a:pt x="97256" y="125196"/>
                  </a:lnTo>
                  <a:lnTo>
                    <a:pt x="115709" y="156603"/>
                  </a:lnTo>
                  <a:lnTo>
                    <a:pt x="133451" y="175221"/>
                  </a:lnTo>
                  <a:lnTo>
                    <a:pt x="151955" y="184137"/>
                  </a:lnTo>
                  <a:lnTo>
                    <a:pt x="172720" y="186423"/>
                  </a:lnTo>
                  <a:lnTo>
                    <a:pt x="204368" y="186423"/>
                  </a:lnTo>
                  <a:lnTo>
                    <a:pt x="207149" y="183616"/>
                  </a:lnTo>
                  <a:lnTo>
                    <a:pt x="207149" y="148450"/>
                  </a:lnTo>
                  <a:lnTo>
                    <a:pt x="207149" y="2781"/>
                  </a:lnTo>
                  <a:close/>
                </a:path>
                <a:path w="1267459" h="186690">
                  <a:moveTo>
                    <a:pt x="711873" y="131724"/>
                  </a:moveTo>
                  <a:lnTo>
                    <a:pt x="689927" y="89636"/>
                  </a:lnTo>
                  <a:lnTo>
                    <a:pt x="597827" y="68961"/>
                  </a:lnTo>
                  <a:lnTo>
                    <a:pt x="589559" y="67652"/>
                  </a:lnTo>
                  <a:lnTo>
                    <a:pt x="579564" y="65125"/>
                  </a:lnTo>
                  <a:lnTo>
                    <a:pt x="572071" y="61341"/>
                  </a:lnTo>
                  <a:lnTo>
                    <a:pt x="567385" y="56489"/>
                  </a:lnTo>
                  <a:lnTo>
                    <a:pt x="565759" y="50774"/>
                  </a:lnTo>
                  <a:lnTo>
                    <a:pt x="566381" y="42583"/>
                  </a:lnTo>
                  <a:lnTo>
                    <a:pt x="573239" y="34988"/>
                  </a:lnTo>
                  <a:lnTo>
                    <a:pt x="687324" y="34988"/>
                  </a:lnTo>
                  <a:lnTo>
                    <a:pt x="690143" y="32181"/>
                  </a:lnTo>
                  <a:lnTo>
                    <a:pt x="690143" y="2806"/>
                  </a:lnTo>
                  <a:lnTo>
                    <a:pt x="687324" y="12"/>
                  </a:lnTo>
                  <a:lnTo>
                    <a:pt x="584822" y="12"/>
                  </a:lnTo>
                  <a:lnTo>
                    <a:pt x="574446" y="914"/>
                  </a:lnTo>
                  <a:lnTo>
                    <a:pt x="540969" y="21018"/>
                  </a:lnTo>
                  <a:lnTo>
                    <a:pt x="530771" y="50634"/>
                  </a:lnTo>
                  <a:lnTo>
                    <a:pt x="533590" y="66548"/>
                  </a:lnTo>
                  <a:lnTo>
                    <a:pt x="542683" y="81800"/>
                  </a:lnTo>
                  <a:lnTo>
                    <a:pt x="559130" y="94348"/>
                  </a:lnTo>
                  <a:lnTo>
                    <a:pt x="583971" y="102184"/>
                  </a:lnTo>
                  <a:lnTo>
                    <a:pt x="652322" y="111569"/>
                  </a:lnTo>
                  <a:lnTo>
                    <a:pt x="663816" y="114655"/>
                  </a:lnTo>
                  <a:lnTo>
                    <a:pt x="671410" y="119659"/>
                  </a:lnTo>
                  <a:lnTo>
                    <a:pt x="675614" y="125679"/>
                  </a:lnTo>
                  <a:lnTo>
                    <a:pt x="676897" y="131800"/>
                  </a:lnTo>
                  <a:lnTo>
                    <a:pt x="676871" y="132918"/>
                  </a:lnTo>
                  <a:lnTo>
                    <a:pt x="674662" y="139649"/>
                  </a:lnTo>
                  <a:lnTo>
                    <a:pt x="668845" y="145580"/>
                  </a:lnTo>
                  <a:lnTo>
                    <a:pt x="659282" y="149783"/>
                  </a:lnTo>
                  <a:lnTo>
                    <a:pt x="645820" y="151396"/>
                  </a:lnTo>
                  <a:lnTo>
                    <a:pt x="542366" y="151396"/>
                  </a:lnTo>
                  <a:lnTo>
                    <a:pt x="539559" y="154190"/>
                  </a:lnTo>
                  <a:lnTo>
                    <a:pt x="539559" y="183565"/>
                  </a:lnTo>
                  <a:lnTo>
                    <a:pt x="542366" y="186372"/>
                  </a:lnTo>
                  <a:lnTo>
                    <a:pt x="645820" y="186372"/>
                  </a:lnTo>
                  <a:lnTo>
                    <a:pt x="659231" y="185432"/>
                  </a:lnTo>
                  <a:lnTo>
                    <a:pt x="700112" y="164084"/>
                  </a:lnTo>
                  <a:lnTo>
                    <a:pt x="711796" y="134975"/>
                  </a:lnTo>
                  <a:lnTo>
                    <a:pt x="711873" y="131724"/>
                  </a:lnTo>
                  <a:close/>
                </a:path>
                <a:path w="1267459" h="186690">
                  <a:moveTo>
                    <a:pt x="829030" y="70065"/>
                  </a:moveTo>
                  <a:lnTo>
                    <a:pt x="826211" y="67259"/>
                  </a:lnTo>
                  <a:lnTo>
                    <a:pt x="796188" y="67259"/>
                  </a:lnTo>
                  <a:lnTo>
                    <a:pt x="792734" y="67259"/>
                  </a:lnTo>
                  <a:lnTo>
                    <a:pt x="789940" y="70065"/>
                  </a:lnTo>
                  <a:lnTo>
                    <a:pt x="789940" y="183578"/>
                  </a:lnTo>
                  <a:lnTo>
                    <a:pt x="792734" y="186385"/>
                  </a:lnTo>
                  <a:lnTo>
                    <a:pt x="826211" y="186385"/>
                  </a:lnTo>
                  <a:lnTo>
                    <a:pt x="829030" y="183578"/>
                  </a:lnTo>
                  <a:lnTo>
                    <a:pt x="829030" y="70065"/>
                  </a:lnTo>
                  <a:close/>
                </a:path>
                <a:path w="1267459" h="186690">
                  <a:moveTo>
                    <a:pt x="968603" y="100838"/>
                  </a:moveTo>
                  <a:lnTo>
                    <a:pt x="943876" y="49034"/>
                  </a:lnTo>
                  <a:lnTo>
                    <a:pt x="905129" y="6121"/>
                  </a:lnTo>
                  <a:lnTo>
                    <a:pt x="856818" y="12"/>
                  </a:lnTo>
                  <a:lnTo>
                    <a:pt x="727049" y="12"/>
                  </a:lnTo>
                  <a:lnTo>
                    <a:pt x="723569" y="12"/>
                  </a:lnTo>
                  <a:lnTo>
                    <a:pt x="720775" y="2806"/>
                  </a:lnTo>
                  <a:lnTo>
                    <a:pt x="720775" y="32512"/>
                  </a:lnTo>
                  <a:lnTo>
                    <a:pt x="723569" y="35331"/>
                  </a:lnTo>
                  <a:lnTo>
                    <a:pt x="864781" y="35331"/>
                  </a:lnTo>
                  <a:lnTo>
                    <a:pt x="880529" y="37363"/>
                  </a:lnTo>
                  <a:lnTo>
                    <a:pt x="892556" y="43294"/>
                  </a:lnTo>
                  <a:lnTo>
                    <a:pt x="902081" y="52844"/>
                  </a:lnTo>
                  <a:lnTo>
                    <a:pt x="910310" y="65709"/>
                  </a:lnTo>
                  <a:lnTo>
                    <a:pt x="943813" y="136080"/>
                  </a:lnTo>
                  <a:lnTo>
                    <a:pt x="946035" y="137464"/>
                  </a:lnTo>
                  <a:lnTo>
                    <a:pt x="950874" y="137452"/>
                  </a:lnTo>
                  <a:lnTo>
                    <a:pt x="953071" y="136055"/>
                  </a:lnTo>
                  <a:lnTo>
                    <a:pt x="968603" y="102781"/>
                  </a:lnTo>
                  <a:lnTo>
                    <a:pt x="968603" y="100838"/>
                  </a:lnTo>
                  <a:close/>
                </a:path>
                <a:path w="1267459" h="186690">
                  <a:moveTo>
                    <a:pt x="1090028" y="6972"/>
                  </a:moveTo>
                  <a:lnTo>
                    <a:pt x="1089875" y="4711"/>
                  </a:lnTo>
                  <a:lnTo>
                    <a:pt x="1087564" y="1092"/>
                  </a:lnTo>
                  <a:lnTo>
                    <a:pt x="1085596" y="12"/>
                  </a:lnTo>
                  <a:lnTo>
                    <a:pt x="1055433" y="12"/>
                  </a:lnTo>
                  <a:lnTo>
                    <a:pt x="1052995" y="12"/>
                  </a:lnTo>
                  <a:lnTo>
                    <a:pt x="1050810" y="1409"/>
                  </a:lnTo>
                  <a:lnTo>
                    <a:pt x="967752" y="179412"/>
                  </a:lnTo>
                  <a:lnTo>
                    <a:pt x="967905" y="181698"/>
                  </a:lnTo>
                  <a:lnTo>
                    <a:pt x="970191" y="185305"/>
                  </a:lnTo>
                  <a:lnTo>
                    <a:pt x="972185" y="186397"/>
                  </a:lnTo>
                  <a:lnTo>
                    <a:pt x="1004773" y="186397"/>
                  </a:lnTo>
                  <a:lnTo>
                    <a:pt x="1006995" y="184988"/>
                  </a:lnTo>
                  <a:lnTo>
                    <a:pt x="1090028" y="6972"/>
                  </a:lnTo>
                  <a:close/>
                </a:path>
                <a:path w="1267459" h="186690">
                  <a:moveTo>
                    <a:pt x="1267053" y="4597"/>
                  </a:moveTo>
                  <a:lnTo>
                    <a:pt x="1266367" y="3009"/>
                  </a:lnTo>
                  <a:lnTo>
                    <a:pt x="1264043" y="660"/>
                  </a:lnTo>
                  <a:lnTo>
                    <a:pt x="1262456" y="12"/>
                  </a:lnTo>
                  <a:lnTo>
                    <a:pt x="1260779" y="12"/>
                  </a:lnTo>
                  <a:lnTo>
                    <a:pt x="1116330" y="12"/>
                  </a:lnTo>
                  <a:lnTo>
                    <a:pt x="1113523" y="2819"/>
                  </a:lnTo>
                  <a:lnTo>
                    <a:pt x="1113523" y="30708"/>
                  </a:lnTo>
                  <a:lnTo>
                    <a:pt x="1114196" y="32308"/>
                  </a:lnTo>
                  <a:lnTo>
                    <a:pt x="1116533" y="34658"/>
                  </a:lnTo>
                  <a:lnTo>
                    <a:pt x="1118146" y="35318"/>
                  </a:lnTo>
                  <a:lnTo>
                    <a:pt x="1264234" y="35306"/>
                  </a:lnTo>
                  <a:lnTo>
                    <a:pt x="1267053" y="32499"/>
                  </a:lnTo>
                  <a:lnTo>
                    <a:pt x="1267053" y="4597"/>
                  </a:lnTo>
                  <a:close/>
                </a:path>
              </a:pathLst>
            </a:custGeom>
            <a:solidFill>
              <a:srgbClr val="FFFFFF"/>
            </a:solidFill>
          </p:spPr>
          <p:txBody>
            <a:bodyPr wrap="square" lIns="0" tIns="0" rIns="0" bIns="0" rtlCol="0"/>
            <a:lstStyle/>
            <a:p>
              <a:endParaRPr/>
            </a:p>
          </p:txBody>
        </p:sp>
      </p:grpSp>
      <p:sp>
        <p:nvSpPr>
          <p:cNvPr id="17" name="object 17"/>
          <p:cNvSpPr/>
          <p:nvPr/>
        </p:nvSpPr>
        <p:spPr>
          <a:xfrm>
            <a:off x="0" y="1080008"/>
            <a:ext cx="16256000" cy="50800"/>
          </a:xfrm>
          <a:custGeom>
            <a:avLst/>
            <a:gdLst/>
            <a:ahLst/>
            <a:cxnLst/>
            <a:rect l="l" t="t" r="r" b="b"/>
            <a:pathLst>
              <a:path w="16256000" h="50800">
                <a:moveTo>
                  <a:pt x="16256000" y="0"/>
                </a:moveTo>
                <a:lnTo>
                  <a:pt x="0" y="0"/>
                </a:lnTo>
                <a:lnTo>
                  <a:pt x="0" y="50292"/>
                </a:lnTo>
                <a:lnTo>
                  <a:pt x="16256000" y="50292"/>
                </a:lnTo>
                <a:lnTo>
                  <a:pt x="16256000" y="0"/>
                </a:lnTo>
                <a:close/>
              </a:path>
            </a:pathLst>
          </a:custGeom>
          <a:solidFill>
            <a:srgbClr val="DBCCAE"/>
          </a:solidFill>
        </p:spPr>
        <p:txBody>
          <a:bodyPr wrap="square" lIns="0" tIns="0" rIns="0" bIns="0" rtlCol="0"/>
          <a:lstStyle/>
          <a:p>
            <a:endParaRPr/>
          </a:p>
        </p:txBody>
      </p:sp>
      <p:graphicFrame>
        <p:nvGraphicFramePr>
          <p:cNvPr id="18" name="Diagram 17">
            <a:extLst>
              <a:ext uri="{FF2B5EF4-FFF2-40B4-BE49-F238E27FC236}">
                <a16:creationId xmlns:a16="http://schemas.microsoft.com/office/drawing/2014/main" id="{A41CDD2E-0D00-2999-3423-9286BC76AF43}"/>
              </a:ext>
            </a:extLst>
          </p:cNvPr>
          <p:cNvGraphicFramePr/>
          <p:nvPr>
            <p:extLst>
              <p:ext uri="{D42A27DB-BD31-4B8C-83A1-F6EECF244321}">
                <p14:modId xmlns:p14="http://schemas.microsoft.com/office/powerpoint/2010/main" val="2394677970"/>
              </p:ext>
            </p:extLst>
          </p:nvPr>
        </p:nvGraphicFramePr>
        <p:xfrm>
          <a:off x="2942655" y="2860864"/>
          <a:ext cx="8447583" cy="18954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9" name="Tekstfelt 18">
            <a:extLst>
              <a:ext uri="{FF2B5EF4-FFF2-40B4-BE49-F238E27FC236}">
                <a16:creationId xmlns:a16="http://schemas.microsoft.com/office/drawing/2014/main" id="{41D8BA8E-C77E-A8A6-FB85-98DDF12AD392}"/>
              </a:ext>
            </a:extLst>
          </p:cNvPr>
          <p:cNvSpPr txBox="1"/>
          <p:nvPr/>
        </p:nvSpPr>
        <p:spPr>
          <a:xfrm>
            <a:off x="3260974" y="2304198"/>
            <a:ext cx="2317072" cy="338554"/>
          </a:xfrm>
          <a:prstGeom prst="rect">
            <a:avLst/>
          </a:prstGeom>
          <a:noFill/>
        </p:spPr>
        <p:txBody>
          <a:bodyPr wrap="square" rtlCol="0">
            <a:spAutoFit/>
          </a:bodyPr>
          <a:lstStyle/>
          <a:p>
            <a:r>
              <a:rPr lang="da-DK" sz="1600" b="1" dirty="0"/>
              <a:t>SEPTEMBER</a:t>
            </a:r>
          </a:p>
        </p:txBody>
      </p:sp>
      <p:sp>
        <p:nvSpPr>
          <p:cNvPr id="21" name="Pil: vinkel 20">
            <a:extLst>
              <a:ext uri="{FF2B5EF4-FFF2-40B4-BE49-F238E27FC236}">
                <a16:creationId xmlns:a16="http://schemas.microsoft.com/office/drawing/2014/main" id="{3D7876A3-67B5-40C6-2F68-E831B6657D25}"/>
              </a:ext>
            </a:extLst>
          </p:cNvPr>
          <p:cNvSpPr/>
          <p:nvPr/>
        </p:nvSpPr>
        <p:spPr>
          <a:xfrm>
            <a:off x="3260974" y="3352485"/>
            <a:ext cx="3397628" cy="983002"/>
          </a:xfrm>
          <a:prstGeom prst="chevron">
            <a:avLst/>
          </a:pr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da-DK" sz="1600" i="1" dirty="0"/>
              <a:t>Task Force</a:t>
            </a:r>
          </a:p>
          <a:p>
            <a:r>
              <a:rPr lang="da-DK" sz="1600" i="1" dirty="0"/>
              <a:t>Indledende møder med Næstved Havn</a:t>
            </a:r>
            <a:br>
              <a:rPr lang="da-DK" dirty="0"/>
            </a:br>
            <a:endParaRPr lang="da-DK" dirty="0"/>
          </a:p>
        </p:txBody>
      </p:sp>
      <p:cxnSp>
        <p:nvCxnSpPr>
          <p:cNvPr id="22" name="Lige pilforbindelse 21">
            <a:extLst>
              <a:ext uri="{FF2B5EF4-FFF2-40B4-BE49-F238E27FC236}">
                <a16:creationId xmlns:a16="http://schemas.microsoft.com/office/drawing/2014/main" id="{C8E91EE9-92B2-3B4B-8ABD-DD4541EFD500}"/>
              </a:ext>
            </a:extLst>
          </p:cNvPr>
          <p:cNvCxnSpPr>
            <a:cxnSpLocks/>
          </p:cNvCxnSpPr>
          <p:nvPr/>
        </p:nvCxnSpPr>
        <p:spPr>
          <a:xfrm>
            <a:off x="9029685" y="6282322"/>
            <a:ext cx="0" cy="239405"/>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kstfelt 22">
            <a:extLst>
              <a:ext uri="{FF2B5EF4-FFF2-40B4-BE49-F238E27FC236}">
                <a16:creationId xmlns:a16="http://schemas.microsoft.com/office/drawing/2014/main" id="{B73A2010-E25A-CE6D-C5FB-7586409A66A9}"/>
              </a:ext>
            </a:extLst>
          </p:cNvPr>
          <p:cNvSpPr txBox="1"/>
          <p:nvPr/>
        </p:nvSpPr>
        <p:spPr>
          <a:xfrm>
            <a:off x="11737857" y="2316626"/>
            <a:ext cx="2317072" cy="338554"/>
          </a:xfrm>
          <a:prstGeom prst="rect">
            <a:avLst/>
          </a:prstGeom>
          <a:noFill/>
        </p:spPr>
        <p:txBody>
          <a:bodyPr wrap="square" rtlCol="0">
            <a:spAutoFit/>
          </a:bodyPr>
          <a:lstStyle/>
          <a:p>
            <a:r>
              <a:rPr lang="da-DK" sz="1600" b="1" dirty="0"/>
              <a:t>DECEMBER</a:t>
            </a:r>
          </a:p>
        </p:txBody>
      </p:sp>
      <p:sp>
        <p:nvSpPr>
          <p:cNvPr id="24" name="Tekstfelt 23">
            <a:extLst>
              <a:ext uri="{FF2B5EF4-FFF2-40B4-BE49-F238E27FC236}">
                <a16:creationId xmlns:a16="http://schemas.microsoft.com/office/drawing/2014/main" id="{99D43132-3876-C8B9-244E-9366736B4AC4}"/>
              </a:ext>
            </a:extLst>
          </p:cNvPr>
          <p:cNvSpPr txBox="1"/>
          <p:nvPr/>
        </p:nvSpPr>
        <p:spPr>
          <a:xfrm>
            <a:off x="2703116" y="3602096"/>
            <a:ext cx="1064428" cy="338554"/>
          </a:xfrm>
          <a:prstGeom prst="rect">
            <a:avLst/>
          </a:prstGeom>
          <a:noFill/>
        </p:spPr>
        <p:txBody>
          <a:bodyPr wrap="square" rtlCol="0">
            <a:spAutoFit/>
          </a:bodyPr>
          <a:lstStyle/>
          <a:p>
            <a:r>
              <a:rPr lang="da-DK" sz="1600" dirty="0"/>
              <a:t>OPGAVE</a:t>
            </a:r>
          </a:p>
        </p:txBody>
      </p:sp>
      <p:sp>
        <p:nvSpPr>
          <p:cNvPr id="25" name="Pil: højre 24">
            <a:extLst>
              <a:ext uri="{FF2B5EF4-FFF2-40B4-BE49-F238E27FC236}">
                <a16:creationId xmlns:a16="http://schemas.microsoft.com/office/drawing/2014/main" id="{BC0AE67D-1B24-4F7E-FAF8-8F2B91EF58D4}"/>
              </a:ext>
            </a:extLst>
          </p:cNvPr>
          <p:cNvSpPr/>
          <p:nvPr/>
        </p:nvSpPr>
        <p:spPr>
          <a:xfrm>
            <a:off x="2702372" y="3345193"/>
            <a:ext cx="868504" cy="911897"/>
          </a:xfrm>
          <a:prstGeom prst="rightArrow">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Tekstfelt 25">
            <a:extLst>
              <a:ext uri="{FF2B5EF4-FFF2-40B4-BE49-F238E27FC236}">
                <a16:creationId xmlns:a16="http://schemas.microsoft.com/office/drawing/2014/main" id="{F703B4DC-1DA7-8175-1B25-C721D3E217DB}"/>
              </a:ext>
            </a:extLst>
          </p:cNvPr>
          <p:cNvSpPr txBox="1"/>
          <p:nvPr/>
        </p:nvSpPr>
        <p:spPr>
          <a:xfrm>
            <a:off x="6052112" y="2333612"/>
            <a:ext cx="2317072" cy="338554"/>
          </a:xfrm>
          <a:prstGeom prst="rect">
            <a:avLst/>
          </a:prstGeom>
          <a:noFill/>
        </p:spPr>
        <p:txBody>
          <a:bodyPr wrap="square" rtlCol="0">
            <a:spAutoFit/>
          </a:bodyPr>
          <a:lstStyle/>
          <a:p>
            <a:endParaRPr lang="da-DK" sz="1600" b="1" dirty="0"/>
          </a:p>
        </p:txBody>
      </p:sp>
      <p:sp>
        <p:nvSpPr>
          <p:cNvPr id="27" name="Tekstfelt 26">
            <a:extLst>
              <a:ext uri="{FF2B5EF4-FFF2-40B4-BE49-F238E27FC236}">
                <a16:creationId xmlns:a16="http://schemas.microsoft.com/office/drawing/2014/main" id="{F0ABA470-8635-49B5-CF7F-AF7316FE6EC4}"/>
              </a:ext>
            </a:extLst>
          </p:cNvPr>
          <p:cNvSpPr txBox="1"/>
          <p:nvPr/>
        </p:nvSpPr>
        <p:spPr>
          <a:xfrm>
            <a:off x="6107392" y="2293970"/>
            <a:ext cx="2317072" cy="338554"/>
          </a:xfrm>
          <a:prstGeom prst="rect">
            <a:avLst/>
          </a:prstGeom>
          <a:noFill/>
        </p:spPr>
        <p:txBody>
          <a:bodyPr wrap="square" rtlCol="0">
            <a:spAutoFit/>
          </a:bodyPr>
          <a:lstStyle/>
          <a:p>
            <a:r>
              <a:rPr lang="da-DK" sz="1600" b="1" dirty="0"/>
              <a:t>OKTOBER</a:t>
            </a:r>
          </a:p>
        </p:txBody>
      </p:sp>
      <p:sp>
        <p:nvSpPr>
          <p:cNvPr id="28" name="Tekstfelt 27">
            <a:extLst>
              <a:ext uri="{FF2B5EF4-FFF2-40B4-BE49-F238E27FC236}">
                <a16:creationId xmlns:a16="http://schemas.microsoft.com/office/drawing/2014/main" id="{CB86E7CA-E041-F6C5-687E-751FA75C4C2D}"/>
              </a:ext>
            </a:extLst>
          </p:cNvPr>
          <p:cNvSpPr txBox="1"/>
          <p:nvPr/>
        </p:nvSpPr>
        <p:spPr>
          <a:xfrm>
            <a:off x="9268489" y="2312689"/>
            <a:ext cx="2317072" cy="338554"/>
          </a:xfrm>
          <a:prstGeom prst="rect">
            <a:avLst/>
          </a:prstGeom>
          <a:noFill/>
        </p:spPr>
        <p:txBody>
          <a:bodyPr wrap="square" rtlCol="0">
            <a:spAutoFit/>
          </a:bodyPr>
          <a:lstStyle/>
          <a:p>
            <a:r>
              <a:rPr lang="da-DK" sz="1600" b="1" dirty="0"/>
              <a:t>NOVEMBER</a:t>
            </a:r>
          </a:p>
        </p:txBody>
      </p:sp>
      <p:cxnSp>
        <p:nvCxnSpPr>
          <p:cNvPr id="29" name="Lige pilforbindelse 28">
            <a:extLst>
              <a:ext uri="{FF2B5EF4-FFF2-40B4-BE49-F238E27FC236}">
                <a16:creationId xmlns:a16="http://schemas.microsoft.com/office/drawing/2014/main" id="{9B3EF403-1B00-43C9-9B6F-F8DD6CE0710E}"/>
              </a:ext>
            </a:extLst>
          </p:cNvPr>
          <p:cNvCxnSpPr>
            <a:cxnSpLocks/>
          </p:cNvCxnSpPr>
          <p:nvPr/>
        </p:nvCxnSpPr>
        <p:spPr>
          <a:xfrm flipV="1">
            <a:off x="503336" y="2642786"/>
            <a:ext cx="13399378" cy="601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Pil: vinkel 30">
            <a:extLst>
              <a:ext uri="{FF2B5EF4-FFF2-40B4-BE49-F238E27FC236}">
                <a16:creationId xmlns:a16="http://schemas.microsoft.com/office/drawing/2014/main" id="{BF7F1334-A4F7-12D4-E755-1E246A9D3082}"/>
              </a:ext>
            </a:extLst>
          </p:cNvPr>
          <p:cNvSpPr/>
          <p:nvPr/>
        </p:nvSpPr>
        <p:spPr>
          <a:xfrm>
            <a:off x="5824783" y="4627327"/>
            <a:ext cx="3397628" cy="983002"/>
          </a:xfrm>
          <a:prstGeom prst="chevron">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da-DK" sz="1600" dirty="0"/>
              <a:t>Task Force + eksterne konsulenter</a:t>
            </a:r>
          </a:p>
          <a:p>
            <a:r>
              <a:rPr lang="da-DK" sz="1600" dirty="0"/>
              <a:t>Møder med Næstved Havn</a:t>
            </a:r>
          </a:p>
        </p:txBody>
      </p:sp>
      <p:sp>
        <p:nvSpPr>
          <p:cNvPr id="32" name="Pil: vinkel 31">
            <a:extLst>
              <a:ext uri="{FF2B5EF4-FFF2-40B4-BE49-F238E27FC236}">
                <a16:creationId xmlns:a16="http://schemas.microsoft.com/office/drawing/2014/main" id="{0F18F17C-2362-022B-1640-0442BF48C869}"/>
              </a:ext>
            </a:extLst>
          </p:cNvPr>
          <p:cNvSpPr/>
          <p:nvPr/>
        </p:nvSpPr>
        <p:spPr>
          <a:xfrm>
            <a:off x="8274386" y="5834861"/>
            <a:ext cx="3463471" cy="983002"/>
          </a:xfrm>
          <a:prstGeom prst="chevron">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da-DK" sz="1600" dirty="0"/>
              <a:t>Eksterne konsulenter</a:t>
            </a:r>
          </a:p>
          <a:p>
            <a:r>
              <a:rPr lang="da-DK" sz="1600" dirty="0"/>
              <a:t>Analyser, screening af tekniske forhold </a:t>
            </a:r>
          </a:p>
        </p:txBody>
      </p:sp>
      <p:sp>
        <p:nvSpPr>
          <p:cNvPr id="33" name="Pil: vinkel 32">
            <a:extLst>
              <a:ext uri="{FF2B5EF4-FFF2-40B4-BE49-F238E27FC236}">
                <a16:creationId xmlns:a16="http://schemas.microsoft.com/office/drawing/2014/main" id="{A1169977-E798-AB7F-B7F7-1E60594FD19C}"/>
              </a:ext>
            </a:extLst>
          </p:cNvPr>
          <p:cNvSpPr/>
          <p:nvPr/>
        </p:nvSpPr>
        <p:spPr>
          <a:xfrm>
            <a:off x="11277100" y="6913383"/>
            <a:ext cx="2315915" cy="983002"/>
          </a:xfrm>
          <a:prstGeom prst="chevron">
            <a:avLst/>
          </a:pr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da-DK" sz="1600" dirty="0"/>
              <a:t>TEMAMØDE</a:t>
            </a:r>
            <a:br>
              <a:rPr lang="da-DK" sz="1600" dirty="0"/>
            </a:br>
            <a:r>
              <a:rPr lang="da-DK" sz="1600" dirty="0"/>
              <a:t>Konklusioner</a:t>
            </a:r>
          </a:p>
          <a:p>
            <a:r>
              <a:rPr lang="da-DK" sz="1600" dirty="0"/>
              <a:t>Drøftelse</a:t>
            </a:r>
          </a:p>
          <a:p>
            <a:endParaRPr lang="da-DK" dirty="0"/>
          </a:p>
        </p:txBody>
      </p:sp>
      <p:sp>
        <p:nvSpPr>
          <p:cNvPr id="35" name="Tekstfelt 34">
            <a:extLst>
              <a:ext uri="{FF2B5EF4-FFF2-40B4-BE49-F238E27FC236}">
                <a16:creationId xmlns:a16="http://schemas.microsoft.com/office/drawing/2014/main" id="{DB35A4B0-84A4-EAA4-3372-63D853A572FC}"/>
              </a:ext>
            </a:extLst>
          </p:cNvPr>
          <p:cNvSpPr txBox="1"/>
          <p:nvPr/>
        </p:nvSpPr>
        <p:spPr>
          <a:xfrm>
            <a:off x="469836" y="2353332"/>
            <a:ext cx="2317072" cy="338554"/>
          </a:xfrm>
          <a:prstGeom prst="rect">
            <a:avLst/>
          </a:prstGeom>
          <a:noFill/>
        </p:spPr>
        <p:txBody>
          <a:bodyPr wrap="square" rtlCol="0">
            <a:spAutoFit/>
          </a:bodyPr>
          <a:lstStyle/>
          <a:p>
            <a:r>
              <a:rPr lang="da-DK" sz="1600" b="1" dirty="0"/>
              <a:t>AUGUST</a:t>
            </a:r>
          </a:p>
        </p:txBody>
      </p:sp>
      <p:sp>
        <p:nvSpPr>
          <p:cNvPr id="37" name="Pil: vinkel 36">
            <a:extLst>
              <a:ext uri="{FF2B5EF4-FFF2-40B4-BE49-F238E27FC236}">
                <a16:creationId xmlns:a16="http://schemas.microsoft.com/office/drawing/2014/main" id="{BF9E88F3-535C-C5F6-A5E0-D0AB849C0DBC}"/>
              </a:ext>
            </a:extLst>
          </p:cNvPr>
          <p:cNvSpPr/>
          <p:nvPr/>
        </p:nvSpPr>
        <p:spPr>
          <a:xfrm>
            <a:off x="319195" y="3352485"/>
            <a:ext cx="2315915" cy="983002"/>
          </a:xfrm>
          <a:prstGeom prst="chevron">
            <a:avLst/>
          </a:pr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da-DK" dirty="0"/>
              <a:t>HVOR HAVNER HAVNEN</a:t>
            </a:r>
          </a:p>
        </p:txBody>
      </p:sp>
    </p:spTree>
    <p:extLst>
      <p:ext uri="{BB962C8B-B14F-4D97-AF65-F5344CB8AC3E}">
        <p14:creationId xmlns:p14="http://schemas.microsoft.com/office/powerpoint/2010/main" val="2911595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03336" y="286096"/>
            <a:ext cx="16256000" cy="566822"/>
          </a:xfrm>
          <a:prstGeom prst="rect">
            <a:avLst/>
          </a:prstGeom>
        </p:spPr>
        <p:txBody>
          <a:bodyPr vert="horz" wrap="square" lIns="0" tIns="12700" rIns="0" bIns="0" rtlCol="0">
            <a:spAutoFit/>
          </a:bodyPr>
          <a:lstStyle/>
          <a:p>
            <a:pPr marL="12700">
              <a:lnSpc>
                <a:spcPct val="100000"/>
              </a:lnSpc>
              <a:spcBef>
                <a:spcPts val="100"/>
              </a:spcBef>
            </a:pPr>
            <a:r>
              <a:rPr lang="da-DK" spc="125" dirty="0"/>
              <a:t>YDERNÆS + LYSTBÅDEHAVN KANALVEJ/ YDERNÆSGÅRDEN </a:t>
            </a:r>
            <a:endParaRPr spc="125" dirty="0"/>
          </a:p>
        </p:txBody>
      </p:sp>
      <p:grpSp>
        <p:nvGrpSpPr>
          <p:cNvPr id="4" name="object 4"/>
          <p:cNvGrpSpPr/>
          <p:nvPr/>
        </p:nvGrpSpPr>
        <p:grpSpPr>
          <a:xfrm>
            <a:off x="0" y="9080004"/>
            <a:ext cx="16256000" cy="1080135"/>
            <a:chOff x="0" y="9080004"/>
            <a:chExt cx="16256000" cy="1080135"/>
          </a:xfrm>
        </p:grpSpPr>
        <p:sp>
          <p:nvSpPr>
            <p:cNvPr id="5" name="object 5"/>
            <p:cNvSpPr/>
            <p:nvPr/>
          </p:nvSpPr>
          <p:spPr>
            <a:xfrm>
              <a:off x="0" y="9080004"/>
              <a:ext cx="16256000" cy="1080135"/>
            </a:xfrm>
            <a:custGeom>
              <a:avLst/>
              <a:gdLst/>
              <a:ahLst/>
              <a:cxnLst/>
              <a:rect l="l" t="t" r="r" b="b"/>
              <a:pathLst>
                <a:path w="16256000" h="1080134">
                  <a:moveTo>
                    <a:pt x="16256000" y="0"/>
                  </a:moveTo>
                  <a:lnTo>
                    <a:pt x="0" y="0"/>
                  </a:lnTo>
                  <a:lnTo>
                    <a:pt x="0" y="1079995"/>
                  </a:lnTo>
                  <a:lnTo>
                    <a:pt x="16256000" y="1079995"/>
                  </a:lnTo>
                  <a:lnTo>
                    <a:pt x="16256000" y="0"/>
                  </a:lnTo>
                  <a:close/>
                </a:path>
              </a:pathLst>
            </a:custGeom>
            <a:solidFill>
              <a:srgbClr val="73AEDE"/>
            </a:solidFill>
          </p:spPr>
          <p:txBody>
            <a:bodyPr wrap="square" lIns="0" tIns="0" rIns="0" bIns="0" rtlCol="0"/>
            <a:lstStyle/>
            <a:p>
              <a:endParaRPr/>
            </a:p>
          </p:txBody>
        </p:sp>
        <p:sp>
          <p:nvSpPr>
            <p:cNvPr id="6" name="object 6"/>
            <p:cNvSpPr/>
            <p:nvPr/>
          </p:nvSpPr>
          <p:spPr>
            <a:xfrm>
              <a:off x="13694199" y="9373824"/>
              <a:ext cx="440690" cy="572770"/>
            </a:xfrm>
            <a:custGeom>
              <a:avLst/>
              <a:gdLst/>
              <a:ahLst/>
              <a:cxnLst/>
              <a:rect l="l" t="t" r="r" b="b"/>
              <a:pathLst>
                <a:path w="440690" h="572770">
                  <a:moveTo>
                    <a:pt x="440486" y="0"/>
                  </a:moveTo>
                  <a:lnTo>
                    <a:pt x="0" y="0"/>
                  </a:lnTo>
                  <a:lnTo>
                    <a:pt x="0" y="341337"/>
                  </a:lnTo>
                  <a:lnTo>
                    <a:pt x="7420" y="396616"/>
                  </a:lnTo>
                  <a:lnTo>
                    <a:pt x="27407" y="442759"/>
                  </a:lnTo>
                  <a:lnTo>
                    <a:pt x="56547" y="480567"/>
                  </a:lnTo>
                  <a:lnTo>
                    <a:pt x="91427" y="510840"/>
                  </a:lnTo>
                  <a:lnTo>
                    <a:pt x="128633" y="534376"/>
                  </a:lnTo>
                  <a:lnTo>
                    <a:pt x="164752" y="551976"/>
                  </a:lnTo>
                  <a:lnTo>
                    <a:pt x="220078" y="572566"/>
                  </a:lnTo>
                  <a:lnTo>
                    <a:pt x="243794" y="564440"/>
                  </a:lnTo>
                  <a:lnTo>
                    <a:pt x="244798" y="564045"/>
                  </a:lnTo>
                  <a:lnTo>
                    <a:pt x="220078" y="564045"/>
                  </a:lnTo>
                  <a:lnTo>
                    <a:pt x="189833" y="553739"/>
                  </a:lnTo>
                  <a:lnTo>
                    <a:pt x="152372" y="537624"/>
                  </a:lnTo>
                  <a:lnTo>
                    <a:pt x="112021" y="514941"/>
                  </a:lnTo>
                  <a:lnTo>
                    <a:pt x="73107" y="484933"/>
                  </a:lnTo>
                  <a:lnTo>
                    <a:pt x="39955" y="446842"/>
                  </a:lnTo>
                  <a:lnTo>
                    <a:pt x="16891" y="399911"/>
                  </a:lnTo>
                  <a:lnTo>
                    <a:pt x="8242" y="343382"/>
                  </a:lnTo>
                  <a:lnTo>
                    <a:pt x="8242" y="8242"/>
                  </a:lnTo>
                  <a:lnTo>
                    <a:pt x="440486" y="8242"/>
                  </a:lnTo>
                  <a:lnTo>
                    <a:pt x="440486" y="0"/>
                  </a:lnTo>
                  <a:close/>
                </a:path>
                <a:path w="440690" h="572770">
                  <a:moveTo>
                    <a:pt x="440486" y="8242"/>
                  </a:moveTo>
                  <a:lnTo>
                    <a:pt x="432244" y="8242"/>
                  </a:lnTo>
                  <a:lnTo>
                    <a:pt x="432244" y="343382"/>
                  </a:lnTo>
                  <a:lnTo>
                    <a:pt x="423558" y="399911"/>
                  </a:lnTo>
                  <a:lnTo>
                    <a:pt x="400403" y="446842"/>
                  </a:lnTo>
                  <a:lnTo>
                    <a:pt x="367137" y="484933"/>
                  </a:lnTo>
                  <a:lnTo>
                    <a:pt x="328115" y="514941"/>
                  </a:lnTo>
                  <a:lnTo>
                    <a:pt x="287694" y="537624"/>
                  </a:lnTo>
                  <a:lnTo>
                    <a:pt x="250229" y="553739"/>
                  </a:lnTo>
                  <a:lnTo>
                    <a:pt x="220078" y="564045"/>
                  </a:lnTo>
                  <a:lnTo>
                    <a:pt x="244798" y="564045"/>
                  </a:lnTo>
                  <a:lnTo>
                    <a:pt x="311618" y="534376"/>
                  </a:lnTo>
                  <a:lnTo>
                    <a:pt x="348883" y="510840"/>
                  </a:lnTo>
                  <a:lnTo>
                    <a:pt x="383822" y="480567"/>
                  </a:lnTo>
                  <a:lnTo>
                    <a:pt x="413014" y="442759"/>
                  </a:lnTo>
                  <a:lnTo>
                    <a:pt x="433039" y="396616"/>
                  </a:lnTo>
                  <a:lnTo>
                    <a:pt x="440474" y="341337"/>
                  </a:lnTo>
                  <a:lnTo>
                    <a:pt x="440486" y="8242"/>
                  </a:lnTo>
                  <a:close/>
                </a:path>
              </a:pathLst>
            </a:custGeom>
            <a:solidFill>
              <a:srgbClr val="FFFFFF"/>
            </a:solidFill>
          </p:spPr>
          <p:txBody>
            <a:bodyPr wrap="square" lIns="0" tIns="0" rIns="0" bIns="0" rtlCol="0"/>
            <a:lstStyle/>
            <a:p>
              <a:endParaRPr/>
            </a:p>
          </p:txBody>
        </p:sp>
        <p:sp>
          <p:nvSpPr>
            <p:cNvPr id="7" name="object 7"/>
            <p:cNvSpPr/>
            <p:nvPr/>
          </p:nvSpPr>
          <p:spPr>
            <a:xfrm>
              <a:off x="13702442" y="9382066"/>
              <a:ext cx="424180" cy="556260"/>
            </a:xfrm>
            <a:custGeom>
              <a:avLst/>
              <a:gdLst/>
              <a:ahLst/>
              <a:cxnLst/>
              <a:rect l="l" t="t" r="r" b="b"/>
              <a:pathLst>
                <a:path w="424180" h="556259">
                  <a:moveTo>
                    <a:pt x="424002" y="0"/>
                  </a:moveTo>
                  <a:lnTo>
                    <a:pt x="0" y="0"/>
                  </a:lnTo>
                  <a:lnTo>
                    <a:pt x="0" y="335140"/>
                  </a:lnTo>
                  <a:lnTo>
                    <a:pt x="8649" y="391669"/>
                  </a:lnTo>
                  <a:lnTo>
                    <a:pt x="31712" y="438600"/>
                  </a:lnTo>
                  <a:lnTo>
                    <a:pt x="64865" y="476691"/>
                  </a:lnTo>
                  <a:lnTo>
                    <a:pt x="103779" y="506699"/>
                  </a:lnTo>
                  <a:lnTo>
                    <a:pt x="144130" y="529382"/>
                  </a:lnTo>
                  <a:lnTo>
                    <a:pt x="181591" y="545497"/>
                  </a:lnTo>
                  <a:lnTo>
                    <a:pt x="211836" y="555802"/>
                  </a:lnTo>
                  <a:lnTo>
                    <a:pt x="241987" y="545497"/>
                  </a:lnTo>
                  <a:lnTo>
                    <a:pt x="279451" y="529382"/>
                  </a:lnTo>
                  <a:lnTo>
                    <a:pt x="319873" y="506699"/>
                  </a:lnTo>
                  <a:lnTo>
                    <a:pt x="358895" y="476691"/>
                  </a:lnTo>
                  <a:lnTo>
                    <a:pt x="392161" y="438600"/>
                  </a:lnTo>
                  <a:lnTo>
                    <a:pt x="415315" y="391669"/>
                  </a:lnTo>
                  <a:lnTo>
                    <a:pt x="424002" y="335140"/>
                  </a:lnTo>
                  <a:lnTo>
                    <a:pt x="424002" y="0"/>
                  </a:lnTo>
                  <a:close/>
                </a:path>
              </a:pathLst>
            </a:custGeom>
            <a:solidFill>
              <a:srgbClr val="004675"/>
            </a:solidFill>
          </p:spPr>
          <p:txBody>
            <a:bodyPr wrap="square" lIns="0" tIns="0" rIns="0" bIns="0" rtlCol="0"/>
            <a:lstStyle/>
            <a:p>
              <a:endParaRPr/>
            </a:p>
          </p:txBody>
        </p:sp>
        <p:sp>
          <p:nvSpPr>
            <p:cNvPr id="8" name="object 8"/>
            <p:cNvSpPr/>
            <p:nvPr/>
          </p:nvSpPr>
          <p:spPr>
            <a:xfrm>
              <a:off x="13740550" y="9783978"/>
              <a:ext cx="347980" cy="102235"/>
            </a:xfrm>
            <a:custGeom>
              <a:avLst/>
              <a:gdLst/>
              <a:ahLst/>
              <a:cxnLst/>
              <a:rect l="l" t="t" r="r" b="b"/>
              <a:pathLst>
                <a:path w="347980" h="102234">
                  <a:moveTo>
                    <a:pt x="286423" y="79578"/>
                  </a:moveTo>
                  <a:lnTo>
                    <a:pt x="254749" y="77800"/>
                  </a:lnTo>
                  <a:lnTo>
                    <a:pt x="228320" y="68110"/>
                  </a:lnTo>
                  <a:lnTo>
                    <a:pt x="202755" y="57315"/>
                  </a:lnTo>
                  <a:lnTo>
                    <a:pt x="173723" y="52197"/>
                  </a:lnTo>
                  <a:lnTo>
                    <a:pt x="144729" y="57315"/>
                  </a:lnTo>
                  <a:lnTo>
                    <a:pt x="119278" y="68110"/>
                  </a:lnTo>
                  <a:lnTo>
                    <a:pt x="92964" y="77800"/>
                  </a:lnTo>
                  <a:lnTo>
                    <a:pt x="61353" y="79578"/>
                  </a:lnTo>
                  <a:lnTo>
                    <a:pt x="69710" y="85636"/>
                  </a:lnTo>
                  <a:lnTo>
                    <a:pt x="78143" y="91325"/>
                  </a:lnTo>
                  <a:lnTo>
                    <a:pt x="86614" y="96659"/>
                  </a:lnTo>
                  <a:lnTo>
                    <a:pt x="95034" y="101638"/>
                  </a:lnTo>
                  <a:lnTo>
                    <a:pt x="116281" y="98171"/>
                  </a:lnTo>
                  <a:lnTo>
                    <a:pt x="153289" y="82892"/>
                  </a:lnTo>
                  <a:lnTo>
                    <a:pt x="173723" y="79425"/>
                  </a:lnTo>
                  <a:lnTo>
                    <a:pt x="194208" y="82892"/>
                  </a:lnTo>
                  <a:lnTo>
                    <a:pt x="231444" y="98171"/>
                  </a:lnTo>
                  <a:lnTo>
                    <a:pt x="252742" y="101638"/>
                  </a:lnTo>
                  <a:lnTo>
                    <a:pt x="261162" y="96659"/>
                  </a:lnTo>
                  <a:lnTo>
                    <a:pt x="269633" y="91325"/>
                  </a:lnTo>
                  <a:lnTo>
                    <a:pt x="278066" y="85636"/>
                  </a:lnTo>
                  <a:lnTo>
                    <a:pt x="286423" y="79578"/>
                  </a:lnTo>
                  <a:close/>
                </a:path>
                <a:path w="347980" h="102234">
                  <a:moveTo>
                    <a:pt x="347776" y="8407"/>
                  </a:moveTo>
                  <a:lnTo>
                    <a:pt x="328917" y="17538"/>
                  </a:lnTo>
                  <a:lnTo>
                    <a:pt x="312204" y="23329"/>
                  </a:lnTo>
                  <a:lnTo>
                    <a:pt x="297319" y="26365"/>
                  </a:lnTo>
                  <a:lnTo>
                    <a:pt x="283883" y="27241"/>
                  </a:lnTo>
                  <a:lnTo>
                    <a:pt x="259562" y="22987"/>
                  </a:lnTo>
                  <a:lnTo>
                    <a:pt x="235877" y="13627"/>
                  </a:lnTo>
                  <a:lnTo>
                    <a:pt x="208661" y="4267"/>
                  </a:lnTo>
                  <a:lnTo>
                    <a:pt x="173723" y="0"/>
                  </a:lnTo>
                  <a:lnTo>
                    <a:pt x="138823" y="4267"/>
                  </a:lnTo>
                  <a:lnTo>
                    <a:pt x="111721" y="13627"/>
                  </a:lnTo>
                  <a:lnTo>
                    <a:pt x="88150" y="22987"/>
                  </a:lnTo>
                  <a:lnTo>
                    <a:pt x="63893" y="27241"/>
                  </a:lnTo>
                  <a:lnTo>
                    <a:pt x="50457" y="26365"/>
                  </a:lnTo>
                  <a:lnTo>
                    <a:pt x="35560" y="23329"/>
                  </a:lnTo>
                  <a:lnTo>
                    <a:pt x="18859" y="17538"/>
                  </a:lnTo>
                  <a:lnTo>
                    <a:pt x="0" y="8407"/>
                  </a:lnTo>
                  <a:lnTo>
                    <a:pt x="5765" y="19113"/>
                  </a:lnTo>
                  <a:lnTo>
                    <a:pt x="36258" y="51117"/>
                  </a:lnTo>
                  <a:lnTo>
                    <a:pt x="62039" y="54533"/>
                  </a:lnTo>
                  <a:lnTo>
                    <a:pt x="90017" y="50266"/>
                  </a:lnTo>
                  <a:lnTo>
                    <a:pt x="116052" y="40843"/>
                  </a:lnTo>
                  <a:lnTo>
                    <a:pt x="142989" y="31432"/>
                  </a:lnTo>
                  <a:lnTo>
                    <a:pt x="173723" y="27152"/>
                  </a:lnTo>
                  <a:lnTo>
                    <a:pt x="204495" y="31432"/>
                  </a:lnTo>
                  <a:lnTo>
                    <a:pt x="231559" y="40843"/>
                  </a:lnTo>
                  <a:lnTo>
                    <a:pt x="257695" y="50266"/>
                  </a:lnTo>
                  <a:lnTo>
                    <a:pt x="285737" y="54533"/>
                  </a:lnTo>
                  <a:lnTo>
                    <a:pt x="328472" y="39141"/>
                  </a:lnTo>
                  <a:lnTo>
                    <a:pt x="342011" y="19113"/>
                  </a:lnTo>
                  <a:lnTo>
                    <a:pt x="347776" y="8407"/>
                  </a:lnTo>
                  <a:close/>
                </a:path>
              </a:pathLst>
            </a:custGeom>
            <a:solidFill>
              <a:srgbClr val="C8CDCD"/>
            </a:solidFill>
          </p:spPr>
          <p:txBody>
            <a:bodyPr wrap="square" lIns="0" tIns="0" rIns="0" bIns="0" rtlCol="0"/>
            <a:lstStyle/>
            <a:p>
              <a:endParaRPr/>
            </a:p>
          </p:txBody>
        </p:sp>
        <p:sp>
          <p:nvSpPr>
            <p:cNvPr id="9" name="object 9"/>
            <p:cNvSpPr/>
            <p:nvPr/>
          </p:nvSpPr>
          <p:spPr>
            <a:xfrm>
              <a:off x="13730902" y="9406677"/>
              <a:ext cx="367080" cy="20773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10"/>
            <p:cNvSpPr/>
            <p:nvPr/>
          </p:nvSpPr>
          <p:spPr>
            <a:xfrm>
              <a:off x="13788922" y="9478327"/>
              <a:ext cx="284480" cy="269875"/>
            </a:xfrm>
            <a:custGeom>
              <a:avLst/>
              <a:gdLst/>
              <a:ahLst/>
              <a:cxnLst/>
              <a:rect l="l" t="t" r="r" b="b"/>
              <a:pathLst>
                <a:path w="284480" h="269875">
                  <a:moveTo>
                    <a:pt x="284124" y="194322"/>
                  </a:moveTo>
                  <a:lnTo>
                    <a:pt x="184911" y="194322"/>
                  </a:lnTo>
                  <a:lnTo>
                    <a:pt x="184911" y="269366"/>
                  </a:lnTo>
                  <a:lnTo>
                    <a:pt x="284124" y="269366"/>
                  </a:lnTo>
                  <a:lnTo>
                    <a:pt x="284124" y="245567"/>
                  </a:lnTo>
                  <a:lnTo>
                    <a:pt x="210477" y="245567"/>
                  </a:lnTo>
                  <a:lnTo>
                    <a:pt x="210477" y="200799"/>
                  </a:lnTo>
                  <a:lnTo>
                    <a:pt x="284124" y="200799"/>
                  </a:lnTo>
                  <a:lnTo>
                    <a:pt x="284124" y="194322"/>
                  </a:lnTo>
                  <a:close/>
                </a:path>
                <a:path w="284480" h="269875">
                  <a:moveTo>
                    <a:pt x="284124" y="200799"/>
                  </a:moveTo>
                  <a:lnTo>
                    <a:pt x="258559" y="200799"/>
                  </a:lnTo>
                  <a:lnTo>
                    <a:pt x="258559" y="245567"/>
                  </a:lnTo>
                  <a:lnTo>
                    <a:pt x="284124" y="245567"/>
                  </a:lnTo>
                  <a:lnTo>
                    <a:pt x="284124" y="200799"/>
                  </a:lnTo>
                  <a:close/>
                </a:path>
                <a:path w="284480" h="269875">
                  <a:moveTo>
                    <a:pt x="15151" y="0"/>
                  </a:moveTo>
                  <a:lnTo>
                    <a:pt x="5359" y="0"/>
                  </a:lnTo>
                  <a:lnTo>
                    <a:pt x="0" y="5359"/>
                  </a:lnTo>
                  <a:lnTo>
                    <a:pt x="0" y="15405"/>
                  </a:lnTo>
                  <a:lnTo>
                    <a:pt x="1460" y="18491"/>
                  </a:lnTo>
                  <a:lnTo>
                    <a:pt x="3784" y="20688"/>
                  </a:lnTo>
                  <a:lnTo>
                    <a:pt x="153403" y="161594"/>
                  </a:lnTo>
                  <a:lnTo>
                    <a:pt x="152463" y="164261"/>
                  </a:lnTo>
                  <a:lnTo>
                    <a:pt x="151917" y="167106"/>
                  </a:lnTo>
                  <a:lnTo>
                    <a:pt x="151917" y="170091"/>
                  </a:lnTo>
                  <a:lnTo>
                    <a:pt x="153914" y="179974"/>
                  </a:lnTo>
                  <a:lnTo>
                    <a:pt x="159359" y="188048"/>
                  </a:lnTo>
                  <a:lnTo>
                    <a:pt x="167433" y="193494"/>
                  </a:lnTo>
                  <a:lnTo>
                    <a:pt x="177317" y="195491"/>
                  </a:lnTo>
                  <a:lnTo>
                    <a:pt x="179971" y="195491"/>
                  </a:lnTo>
                  <a:lnTo>
                    <a:pt x="182524" y="195084"/>
                  </a:lnTo>
                  <a:lnTo>
                    <a:pt x="184911" y="194322"/>
                  </a:lnTo>
                  <a:lnTo>
                    <a:pt x="284124" y="194322"/>
                  </a:lnTo>
                  <a:lnTo>
                    <a:pt x="284124" y="176999"/>
                  </a:lnTo>
                  <a:lnTo>
                    <a:pt x="201739" y="176999"/>
                  </a:lnTo>
                  <a:lnTo>
                    <a:pt x="202361" y="174802"/>
                  </a:lnTo>
                  <a:lnTo>
                    <a:pt x="202717" y="172491"/>
                  </a:lnTo>
                  <a:lnTo>
                    <a:pt x="202717" y="170091"/>
                  </a:lnTo>
                  <a:lnTo>
                    <a:pt x="200720" y="160201"/>
                  </a:lnTo>
                  <a:lnTo>
                    <a:pt x="195275" y="152128"/>
                  </a:lnTo>
                  <a:lnTo>
                    <a:pt x="187201" y="146686"/>
                  </a:lnTo>
                  <a:lnTo>
                    <a:pt x="181154" y="145465"/>
                  </a:lnTo>
                  <a:lnTo>
                    <a:pt x="171208" y="145465"/>
                  </a:lnTo>
                  <a:lnTo>
                    <a:pt x="142976" y="118884"/>
                  </a:lnTo>
                  <a:lnTo>
                    <a:pt x="160444" y="102438"/>
                  </a:lnTo>
                  <a:lnTo>
                    <a:pt x="125514" y="102438"/>
                  </a:lnTo>
                  <a:lnTo>
                    <a:pt x="20206" y="3263"/>
                  </a:lnTo>
                  <a:lnTo>
                    <a:pt x="18034" y="1244"/>
                  </a:lnTo>
                  <a:lnTo>
                    <a:pt x="15151" y="0"/>
                  </a:lnTo>
                  <a:close/>
                </a:path>
                <a:path w="284480" h="269875">
                  <a:moveTo>
                    <a:pt x="177317" y="144691"/>
                  </a:moveTo>
                  <a:lnTo>
                    <a:pt x="175209" y="144691"/>
                  </a:lnTo>
                  <a:lnTo>
                    <a:pt x="173164" y="144983"/>
                  </a:lnTo>
                  <a:lnTo>
                    <a:pt x="171208" y="145465"/>
                  </a:lnTo>
                  <a:lnTo>
                    <a:pt x="181154" y="145465"/>
                  </a:lnTo>
                  <a:lnTo>
                    <a:pt x="177317" y="144691"/>
                  </a:lnTo>
                  <a:close/>
                </a:path>
                <a:path w="284480" h="269875">
                  <a:moveTo>
                    <a:pt x="245681" y="0"/>
                  </a:moveTo>
                  <a:lnTo>
                    <a:pt x="235889" y="0"/>
                  </a:lnTo>
                  <a:lnTo>
                    <a:pt x="233006" y="1244"/>
                  </a:lnTo>
                  <a:lnTo>
                    <a:pt x="230860" y="3263"/>
                  </a:lnTo>
                  <a:lnTo>
                    <a:pt x="125514" y="102438"/>
                  </a:lnTo>
                  <a:lnTo>
                    <a:pt x="160444" y="102438"/>
                  </a:lnTo>
                  <a:lnTo>
                    <a:pt x="247269" y="20688"/>
                  </a:lnTo>
                  <a:lnTo>
                    <a:pt x="249580" y="18491"/>
                  </a:lnTo>
                  <a:lnTo>
                    <a:pt x="251040" y="15405"/>
                  </a:lnTo>
                  <a:lnTo>
                    <a:pt x="251040" y="5359"/>
                  </a:lnTo>
                  <a:lnTo>
                    <a:pt x="245681" y="0"/>
                  </a:lnTo>
                  <a:close/>
                </a:path>
                <a:path w="284480" h="269875">
                  <a:moveTo>
                    <a:pt x="20193" y="3251"/>
                  </a:moveTo>
                  <a:close/>
                </a:path>
                <a:path w="284480" h="269875">
                  <a:moveTo>
                    <a:pt x="230847" y="3251"/>
                  </a:moveTo>
                  <a:close/>
                </a:path>
              </a:pathLst>
            </a:custGeom>
            <a:solidFill>
              <a:srgbClr val="D2BE97"/>
            </a:solidFill>
          </p:spPr>
          <p:txBody>
            <a:bodyPr wrap="square" lIns="0" tIns="0" rIns="0" bIns="0" rtlCol="0"/>
            <a:lstStyle/>
            <a:p>
              <a:endParaRPr/>
            </a:p>
          </p:txBody>
        </p:sp>
        <p:sp>
          <p:nvSpPr>
            <p:cNvPr id="11" name="object 11"/>
            <p:cNvSpPr/>
            <p:nvPr/>
          </p:nvSpPr>
          <p:spPr>
            <a:xfrm>
              <a:off x="13755839" y="9608248"/>
              <a:ext cx="146875" cy="13944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12"/>
            <p:cNvSpPr/>
            <p:nvPr/>
          </p:nvSpPr>
          <p:spPr>
            <a:xfrm>
              <a:off x="15631731" y="9456276"/>
              <a:ext cx="182740" cy="18630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3"/>
            <p:cNvSpPr/>
            <p:nvPr/>
          </p:nvSpPr>
          <p:spPr>
            <a:xfrm>
              <a:off x="14555334" y="9456268"/>
              <a:ext cx="264160" cy="186690"/>
            </a:xfrm>
            <a:custGeom>
              <a:avLst/>
              <a:gdLst/>
              <a:ahLst/>
              <a:cxnLst/>
              <a:rect l="l" t="t" r="r" b="b"/>
              <a:pathLst>
                <a:path w="264159" h="186690">
                  <a:moveTo>
                    <a:pt x="261112" y="0"/>
                  </a:moveTo>
                  <a:lnTo>
                    <a:pt x="134772" y="0"/>
                  </a:lnTo>
                  <a:lnTo>
                    <a:pt x="121459" y="294"/>
                  </a:lnTo>
                  <a:lnTo>
                    <a:pt x="83197" y="10274"/>
                  </a:lnTo>
                  <a:lnTo>
                    <a:pt x="47257" y="52799"/>
                  </a:lnTo>
                  <a:lnTo>
                    <a:pt x="0" y="179832"/>
                  </a:lnTo>
                  <a:lnTo>
                    <a:pt x="279" y="181965"/>
                  </a:lnTo>
                  <a:lnTo>
                    <a:pt x="2628" y="185305"/>
                  </a:lnTo>
                  <a:lnTo>
                    <a:pt x="4546" y="186321"/>
                  </a:lnTo>
                  <a:lnTo>
                    <a:pt x="37109" y="186321"/>
                  </a:lnTo>
                  <a:lnTo>
                    <a:pt x="39458" y="184670"/>
                  </a:lnTo>
                  <a:lnTo>
                    <a:pt x="79108" y="75958"/>
                  </a:lnTo>
                  <a:lnTo>
                    <a:pt x="84448" y="63514"/>
                  </a:lnTo>
                  <a:lnTo>
                    <a:pt x="114672" y="37427"/>
                  </a:lnTo>
                  <a:lnTo>
                    <a:pt x="261112" y="35293"/>
                  </a:lnTo>
                  <a:lnTo>
                    <a:pt x="263906" y="32486"/>
                  </a:lnTo>
                  <a:lnTo>
                    <a:pt x="263906" y="2794"/>
                  </a:lnTo>
                  <a:lnTo>
                    <a:pt x="261112" y="0"/>
                  </a:lnTo>
                  <a:close/>
                </a:path>
              </a:pathLst>
            </a:custGeom>
            <a:solidFill>
              <a:srgbClr val="FFFFFF"/>
            </a:solidFill>
          </p:spPr>
          <p:txBody>
            <a:bodyPr wrap="square" lIns="0" tIns="0" rIns="0" bIns="0" rtlCol="0"/>
            <a:lstStyle/>
            <a:p>
              <a:endParaRPr/>
            </a:p>
          </p:txBody>
        </p:sp>
        <p:sp>
          <p:nvSpPr>
            <p:cNvPr id="14" name="object 14"/>
            <p:cNvSpPr/>
            <p:nvPr/>
          </p:nvSpPr>
          <p:spPr>
            <a:xfrm>
              <a:off x="14688025" y="9531762"/>
              <a:ext cx="131216" cy="11082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5437287" y="9531762"/>
              <a:ext cx="153327" cy="11082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6" name="object 16"/>
            <p:cNvSpPr/>
            <p:nvPr/>
          </p:nvSpPr>
          <p:spPr>
            <a:xfrm>
              <a:off x="14323632" y="9456267"/>
              <a:ext cx="1267460" cy="186690"/>
            </a:xfrm>
            <a:custGeom>
              <a:avLst/>
              <a:gdLst/>
              <a:ahLst/>
              <a:cxnLst/>
              <a:rect l="l" t="t" r="r" b="b"/>
              <a:pathLst>
                <a:path w="1267459" h="186690">
                  <a:moveTo>
                    <a:pt x="38354" y="77901"/>
                  </a:moveTo>
                  <a:lnTo>
                    <a:pt x="35560" y="75107"/>
                  </a:lnTo>
                  <a:lnTo>
                    <a:pt x="6248" y="75107"/>
                  </a:lnTo>
                  <a:lnTo>
                    <a:pt x="2794" y="75107"/>
                  </a:lnTo>
                  <a:lnTo>
                    <a:pt x="0" y="77901"/>
                  </a:lnTo>
                  <a:lnTo>
                    <a:pt x="0" y="183616"/>
                  </a:lnTo>
                  <a:lnTo>
                    <a:pt x="2794" y="186423"/>
                  </a:lnTo>
                  <a:lnTo>
                    <a:pt x="35560" y="186423"/>
                  </a:lnTo>
                  <a:lnTo>
                    <a:pt x="38354" y="183616"/>
                  </a:lnTo>
                  <a:lnTo>
                    <a:pt x="38354" y="77901"/>
                  </a:lnTo>
                  <a:close/>
                </a:path>
                <a:path w="1267459" h="186690">
                  <a:moveTo>
                    <a:pt x="207149" y="2781"/>
                  </a:moveTo>
                  <a:lnTo>
                    <a:pt x="204368" y="0"/>
                  </a:lnTo>
                  <a:lnTo>
                    <a:pt x="171602" y="0"/>
                  </a:lnTo>
                  <a:lnTo>
                    <a:pt x="168808" y="2781"/>
                  </a:lnTo>
                  <a:lnTo>
                    <a:pt x="168808" y="148450"/>
                  </a:lnTo>
                  <a:lnTo>
                    <a:pt x="137668" y="120192"/>
                  </a:lnTo>
                  <a:lnTo>
                    <a:pt x="109550" y="61087"/>
                  </a:lnTo>
                  <a:lnTo>
                    <a:pt x="92379" y="31470"/>
                  </a:lnTo>
                  <a:lnTo>
                    <a:pt x="76073" y="13436"/>
                  </a:lnTo>
                  <a:lnTo>
                    <a:pt x="59245" y="4089"/>
                  </a:lnTo>
                  <a:lnTo>
                    <a:pt x="40513" y="558"/>
                  </a:lnTo>
                  <a:lnTo>
                    <a:pt x="33172" y="0"/>
                  </a:lnTo>
                  <a:lnTo>
                    <a:pt x="2806" y="0"/>
                  </a:lnTo>
                  <a:lnTo>
                    <a:pt x="12" y="2781"/>
                  </a:lnTo>
                  <a:lnTo>
                    <a:pt x="12" y="33197"/>
                  </a:lnTo>
                  <a:lnTo>
                    <a:pt x="2806" y="35991"/>
                  </a:lnTo>
                  <a:lnTo>
                    <a:pt x="15138" y="35991"/>
                  </a:lnTo>
                  <a:lnTo>
                    <a:pt x="31407" y="36664"/>
                  </a:lnTo>
                  <a:lnTo>
                    <a:pt x="69240" y="66230"/>
                  </a:lnTo>
                  <a:lnTo>
                    <a:pt x="97256" y="125196"/>
                  </a:lnTo>
                  <a:lnTo>
                    <a:pt x="115709" y="156603"/>
                  </a:lnTo>
                  <a:lnTo>
                    <a:pt x="133451" y="175221"/>
                  </a:lnTo>
                  <a:lnTo>
                    <a:pt x="151955" y="184137"/>
                  </a:lnTo>
                  <a:lnTo>
                    <a:pt x="172720" y="186423"/>
                  </a:lnTo>
                  <a:lnTo>
                    <a:pt x="204368" y="186423"/>
                  </a:lnTo>
                  <a:lnTo>
                    <a:pt x="207149" y="183616"/>
                  </a:lnTo>
                  <a:lnTo>
                    <a:pt x="207149" y="148450"/>
                  </a:lnTo>
                  <a:lnTo>
                    <a:pt x="207149" y="2781"/>
                  </a:lnTo>
                  <a:close/>
                </a:path>
                <a:path w="1267459" h="186690">
                  <a:moveTo>
                    <a:pt x="711873" y="131724"/>
                  </a:moveTo>
                  <a:lnTo>
                    <a:pt x="689927" y="89636"/>
                  </a:lnTo>
                  <a:lnTo>
                    <a:pt x="597827" y="68961"/>
                  </a:lnTo>
                  <a:lnTo>
                    <a:pt x="589559" y="67652"/>
                  </a:lnTo>
                  <a:lnTo>
                    <a:pt x="579564" y="65125"/>
                  </a:lnTo>
                  <a:lnTo>
                    <a:pt x="572071" y="61341"/>
                  </a:lnTo>
                  <a:lnTo>
                    <a:pt x="567385" y="56489"/>
                  </a:lnTo>
                  <a:lnTo>
                    <a:pt x="565759" y="50774"/>
                  </a:lnTo>
                  <a:lnTo>
                    <a:pt x="566381" y="42583"/>
                  </a:lnTo>
                  <a:lnTo>
                    <a:pt x="573239" y="34988"/>
                  </a:lnTo>
                  <a:lnTo>
                    <a:pt x="687324" y="34988"/>
                  </a:lnTo>
                  <a:lnTo>
                    <a:pt x="690143" y="32181"/>
                  </a:lnTo>
                  <a:lnTo>
                    <a:pt x="690143" y="2806"/>
                  </a:lnTo>
                  <a:lnTo>
                    <a:pt x="687324" y="12"/>
                  </a:lnTo>
                  <a:lnTo>
                    <a:pt x="584822" y="12"/>
                  </a:lnTo>
                  <a:lnTo>
                    <a:pt x="574446" y="914"/>
                  </a:lnTo>
                  <a:lnTo>
                    <a:pt x="540969" y="21018"/>
                  </a:lnTo>
                  <a:lnTo>
                    <a:pt x="530771" y="50634"/>
                  </a:lnTo>
                  <a:lnTo>
                    <a:pt x="533590" y="66548"/>
                  </a:lnTo>
                  <a:lnTo>
                    <a:pt x="542683" y="81800"/>
                  </a:lnTo>
                  <a:lnTo>
                    <a:pt x="559130" y="94348"/>
                  </a:lnTo>
                  <a:lnTo>
                    <a:pt x="583971" y="102184"/>
                  </a:lnTo>
                  <a:lnTo>
                    <a:pt x="652322" y="111569"/>
                  </a:lnTo>
                  <a:lnTo>
                    <a:pt x="663816" y="114655"/>
                  </a:lnTo>
                  <a:lnTo>
                    <a:pt x="671410" y="119659"/>
                  </a:lnTo>
                  <a:lnTo>
                    <a:pt x="675614" y="125679"/>
                  </a:lnTo>
                  <a:lnTo>
                    <a:pt x="676897" y="131800"/>
                  </a:lnTo>
                  <a:lnTo>
                    <a:pt x="676871" y="132918"/>
                  </a:lnTo>
                  <a:lnTo>
                    <a:pt x="674662" y="139649"/>
                  </a:lnTo>
                  <a:lnTo>
                    <a:pt x="668845" y="145580"/>
                  </a:lnTo>
                  <a:lnTo>
                    <a:pt x="659282" y="149783"/>
                  </a:lnTo>
                  <a:lnTo>
                    <a:pt x="645820" y="151396"/>
                  </a:lnTo>
                  <a:lnTo>
                    <a:pt x="542366" y="151396"/>
                  </a:lnTo>
                  <a:lnTo>
                    <a:pt x="539559" y="154190"/>
                  </a:lnTo>
                  <a:lnTo>
                    <a:pt x="539559" y="183565"/>
                  </a:lnTo>
                  <a:lnTo>
                    <a:pt x="542366" y="186372"/>
                  </a:lnTo>
                  <a:lnTo>
                    <a:pt x="645820" y="186372"/>
                  </a:lnTo>
                  <a:lnTo>
                    <a:pt x="659231" y="185432"/>
                  </a:lnTo>
                  <a:lnTo>
                    <a:pt x="700112" y="164084"/>
                  </a:lnTo>
                  <a:lnTo>
                    <a:pt x="711796" y="134975"/>
                  </a:lnTo>
                  <a:lnTo>
                    <a:pt x="711873" y="131724"/>
                  </a:lnTo>
                  <a:close/>
                </a:path>
                <a:path w="1267459" h="186690">
                  <a:moveTo>
                    <a:pt x="829030" y="70065"/>
                  </a:moveTo>
                  <a:lnTo>
                    <a:pt x="826211" y="67259"/>
                  </a:lnTo>
                  <a:lnTo>
                    <a:pt x="796188" y="67259"/>
                  </a:lnTo>
                  <a:lnTo>
                    <a:pt x="792734" y="67259"/>
                  </a:lnTo>
                  <a:lnTo>
                    <a:pt x="789940" y="70065"/>
                  </a:lnTo>
                  <a:lnTo>
                    <a:pt x="789940" y="183578"/>
                  </a:lnTo>
                  <a:lnTo>
                    <a:pt x="792734" y="186385"/>
                  </a:lnTo>
                  <a:lnTo>
                    <a:pt x="826211" y="186385"/>
                  </a:lnTo>
                  <a:lnTo>
                    <a:pt x="829030" y="183578"/>
                  </a:lnTo>
                  <a:lnTo>
                    <a:pt x="829030" y="70065"/>
                  </a:lnTo>
                  <a:close/>
                </a:path>
                <a:path w="1267459" h="186690">
                  <a:moveTo>
                    <a:pt x="968603" y="100838"/>
                  </a:moveTo>
                  <a:lnTo>
                    <a:pt x="943876" y="49034"/>
                  </a:lnTo>
                  <a:lnTo>
                    <a:pt x="905129" y="6121"/>
                  </a:lnTo>
                  <a:lnTo>
                    <a:pt x="856818" y="12"/>
                  </a:lnTo>
                  <a:lnTo>
                    <a:pt x="727049" y="12"/>
                  </a:lnTo>
                  <a:lnTo>
                    <a:pt x="723569" y="12"/>
                  </a:lnTo>
                  <a:lnTo>
                    <a:pt x="720775" y="2806"/>
                  </a:lnTo>
                  <a:lnTo>
                    <a:pt x="720775" y="32512"/>
                  </a:lnTo>
                  <a:lnTo>
                    <a:pt x="723569" y="35331"/>
                  </a:lnTo>
                  <a:lnTo>
                    <a:pt x="864781" y="35331"/>
                  </a:lnTo>
                  <a:lnTo>
                    <a:pt x="880529" y="37363"/>
                  </a:lnTo>
                  <a:lnTo>
                    <a:pt x="892556" y="43294"/>
                  </a:lnTo>
                  <a:lnTo>
                    <a:pt x="902081" y="52844"/>
                  </a:lnTo>
                  <a:lnTo>
                    <a:pt x="910310" y="65709"/>
                  </a:lnTo>
                  <a:lnTo>
                    <a:pt x="943813" y="136080"/>
                  </a:lnTo>
                  <a:lnTo>
                    <a:pt x="946035" y="137464"/>
                  </a:lnTo>
                  <a:lnTo>
                    <a:pt x="950874" y="137452"/>
                  </a:lnTo>
                  <a:lnTo>
                    <a:pt x="953071" y="136055"/>
                  </a:lnTo>
                  <a:lnTo>
                    <a:pt x="968603" y="102781"/>
                  </a:lnTo>
                  <a:lnTo>
                    <a:pt x="968603" y="100838"/>
                  </a:lnTo>
                  <a:close/>
                </a:path>
                <a:path w="1267459" h="186690">
                  <a:moveTo>
                    <a:pt x="1090028" y="6972"/>
                  </a:moveTo>
                  <a:lnTo>
                    <a:pt x="1089875" y="4711"/>
                  </a:lnTo>
                  <a:lnTo>
                    <a:pt x="1087564" y="1092"/>
                  </a:lnTo>
                  <a:lnTo>
                    <a:pt x="1085596" y="12"/>
                  </a:lnTo>
                  <a:lnTo>
                    <a:pt x="1055433" y="12"/>
                  </a:lnTo>
                  <a:lnTo>
                    <a:pt x="1052995" y="12"/>
                  </a:lnTo>
                  <a:lnTo>
                    <a:pt x="1050810" y="1409"/>
                  </a:lnTo>
                  <a:lnTo>
                    <a:pt x="967752" y="179412"/>
                  </a:lnTo>
                  <a:lnTo>
                    <a:pt x="967905" y="181698"/>
                  </a:lnTo>
                  <a:lnTo>
                    <a:pt x="970191" y="185305"/>
                  </a:lnTo>
                  <a:lnTo>
                    <a:pt x="972185" y="186397"/>
                  </a:lnTo>
                  <a:lnTo>
                    <a:pt x="1004773" y="186397"/>
                  </a:lnTo>
                  <a:lnTo>
                    <a:pt x="1006995" y="184988"/>
                  </a:lnTo>
                  <a:lnTo>
                    <a:pt x="1090028" y="6972"/>
                  </a:lnTo>
                  <a:close/>
                </a:path>
                <a:path w="1267459" h="186690">
                  <a:moveTo>
                    <a:pt x="1267053" y="4597"/>
                  </a:moveTo>
                  <a:lnTo>
                    <a:pt x="1266367" y="3009"/>
                  </a:lnTo>
                  <a:lnTo>
                    <a:pt x="1264043" y="660"/>
                  </a:lnTo>
                  <a:lnTo>
                    <a:pt x="1262456" y="12"/>
                  </a:lnTo>
                  <a:lnTo>
                    <a:pt x="1260779" y="12"/>
                  </a:lnTo>
                  <a:lnTo>
                    <a:pt x="1116330" y="12"/>
                  </a:lnTo>
                  <a:lnTo>
                    <a:pt x="1113523" y="2819"/>
                  </a:lnTo>
                  <a:lnTo>
                    <a:pt x="1113523" y="30708"/>
                  </a:lnTo>
                  <a:lnTo>
                    <a:pt x="1114196" y="32308"/>
                  </a:lnTo>
                  <a:lnTo>
                    <a:pt x="1116533" y="34658"/>
                  </a:lnTo>
                  <a:lnTo>
                    <a:pt x="1118146" y="35318"/>
                  </a:lnTo>
                  <a:lnTo>
                    <a:pt x="1264234" y="35306"/>
                  </a:lnTo>
                  <a:lnTo>
                    <a:pt x="1267053" y="32499"/>
                  </a:lnTo>
                  <a:lnTo>
                    <a:pt x="1267053" y="4597"/>
                  </a:lnTo>
                  <a:close/>
                </a:path>
              </a:pathLst>
            </a:custGeom>
            <a:solidFill>
              <a:srgbClr val="FFFFFF"/>
            </a:solidFill>
          </p:spPr>
          <p:txBody>
            <a:bodyPr wrap="square" lIns="0" tIns="0" rIns="0" bIns="0" rtlCol="0"/>
            <a:lstStyle/>
            <a:p>
              <a:endParaRPr/>
            </a:p>
          </p:txBody>
        </p:sp>
      </p:grpSp>
      <p:sp>
        <p:nvSpPr>
          <p:cNvPr id="17" name="object 17"/>
          <p:cNvSpPr/>
          <p:nvPr/>
        </p:nvSpPr>
        <p:spPr>
          <a:xfrm>
            <a:off x="0" y="1080008"/>
            <a:ext cx="16256000" cy="50800"/>
          </a:xfrm>
          <a:custGeom>
            <a:avLst/>
            <a:gdLst/>
            <a:ahLst/>
            <a:cxnLst/>
            <a:rect l="l" t="t" r="r" b="b"/>
            <a:pathLst>
              <a:path w="16256000" h="50800">
                <a:moveTo>
                  <a:pt x="16256000" y="0"/>
                </a:moveTo>
                <a:lnTo>
                  <a:pt x="0" y="0"/>
                </a:lnTo>
                <a:lnTo>
                  <a:pt x="0" y="50292"/>
                </a:lnTo>
                <a:lnTo>
                  <a:pt x="16256000" y="50292"/>
                </a:lnTo>
                <a:lnTo>
                  <a:pt x="16256000" y="0"/>
                </a:lnTo>
                <a:close/>
              </a:path>
            </a:pathLst>
          </a:custGeom>
          <a:solidFill>
            <a:srgbClr val="DBCCAE"/>
          </a:solidFill>
        </p:spPr>
        <p:txBody>
          <a:bodyPr wrap="square" lIns="0" tIns="0" rIns="0" bIns="0" rtlCol="0"/>
          <a:lstStyle/>
          <a:p>
            <a:endParaRPr/>
          </a:p>
        </p:txBody>
      </p:sp>
      <p:pic>
        <p:nvPicPr>
          <p:cNvPr id="2" name="Billede 1" descr="Et billede, der indeholder himmel, udendørs, natur, bjerg&#10;&#10;Automatisk genereret beskrivelse">
            <a:extLst>
              <a:ext uri="{FF2B5EF4-FFF2-40B4-BE49-F238E27FC236}">
                <a16:creationId xmlns:a16="http://schemas.microsoft.com/office/drawing/2014/main" id="{13BBEF0E-C351-DD8B-419F-0B888C13BE5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74072" y="1113650"/>
            <a:ext cx="12824160" cy="7948687"/>
          </a:xfrm>
          <a:prstGeom prst="rect">
            <a:avLst/>
          </a:prstGeom>
        </p:spPr>
      </p:pic>
      <p:sp>
        <p:nvSpPr>
          <p:cNvPr id="22" name="Tekstfelt 21">
            <a:extLst>
              <a:ext uri="{FF2B5EF4-FFF2-40B4-BE49-F238E27FC236}">
                <a16:creationId xmlns:a16="http://schemas.microsoft.com/office/drawing/2014/main" id="{E07AC209-864E-13D3-CDBB-788946C53949}"/>
              </a:ext>
            </a:extLst>
          </p:cNvPr>
          <p:cNvSpPr txBox="1"/>
          <p:nvPr/>
        </p:nvSpPr>
        <p:spPr>
          <a:xfrm>
            <a:off x="1957768" y="7137400"/>
            <a:ext cx="6486525" cy="646331"/>
          </a:xfrm>
          <a:prstGeom prst="rect">
            <a:avLst/>
          </a:prstGeom>
          <a:noFill/>
        </p:spPr>
        <p:txBody>
          <a:bodyPr wrap="square" rtlCol="0">
            <a:spAutoFit/>
          </a:bodyPr>
          <a:lstStyle/>
          <a:p>
            <a:r>
              <a:rPr lang="da-DK" dirty="0">
                <a:solidFill>
                  <a:schemeClr val="bg1"/>
                </a:solidFill>
              </a:rPr>
              <a:t>NY ERHVERVSHAVN PÅ YDERNÆS </a:t>
            </a:r>
            <a:r>
              <a:rPr lang="da-DK" dirty="0" err="1">
                <a:solidFill>
                  <a:schemeClr val="bg1"/>
                </a:solidFill>
              </a:rPr>
              <a:t>ca</a:t>
            </a:r>
            <a:r>
              <a:rPr lang="da-DK" dirty="0">
                <a:solidFill>
                  <a:schemeClr val="bg1"/>
                </a:solidFill>
              </a:rPr>
              <a:t> 500.000 m2</a:t>
            </a:r>
          </a:p>
          <a:p>
            <a:r>
              <a:rPr lang="da-DK" dirty="0">
                <a:solidFill>
                  <a:schemeClr val="bg1"/>
                </a:solidFill>
              </a:rPr>
              <a:t>NY LYSTBÅDEHAVN VED KANALVEJ/YDERNÆSGÅRDEN</a:t>
            </a:r>
          </a:p>
        </p:txBody>
      </p:sp>
    </p:spTree>
    <p:extLst>
      <p:ext uri="{BB962C8B-B14F-4D97-AF65-F5344CB8AC3E}">
        <p14:creationId xmlns:p14="http://schemas.microsoft.com/office/powerpoint/2010/main" val="142138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object 4"/>
          <p:cNvGrpSpPr/>
          <p:nvPr/>
        </p:nvGrpSpPr>
        <p:grpSpPr>
          <a:xfrm>
            <a:off x="0" y="9080004"/>
            <a:ext cx="16256000" cy="1080135"/>
            <a:chOff x="0" y="9080004"/>
            <a:chExt cx="16256000" cy="1080135"/>
          </a:xfrm>
        </p:grpSpPr>
        <p:sp>
          <p:nvSpPr>
            <p:cNvPr id="5" name="object 5"/>
            <p:cNvSpPr/>
            <p:nvPr/>
          </p:nvSpPr>
          <p:spPr>
            <a:xfrm>
              <a:off x="0" y="9080004"/>
              <a:ext cx="16256000" cy="1080135"/>
            </a:xfrm>
            <a:custGeom>
              <a:avLst/>
              <a:gdLst/>
              <a:ahLst/>
              <a:cxnLst/>
              <a:rect l="l" t="t" r="r" b="b"/>
              <a:pathLst>
                <a:path w="16256000" h="1080134">
                  <a:moveTo>
                    <a:pt x="16256000" y="0"/>
                  </a:moveTo>
                  <a:lnTo>
                    <a:pt x="0" y="0"/>
                  </a:lnTo>
                  <a:lnTo>
                    <a:pt x="0" y="1079995"/>
                  </a:lnTo>
                  <a:lnTo>
                    <a:pt x="16256000" y="1079995"/>
                  </a:lnTo>
                  <a:lnTo>
                    <a:pt x="16256000" y="0"/>
                  </a:lnTo>
                  <a:close/>
                </a:path>
              </a:pathLst>
            </a:custGeom>
            <a:solidFill>
              <a:srgbClr val="73AEDE"/>
            </a:solidFill>
          </p:spPr>
          <p:txBody>
            <a:bodyPr wrap="square" lIns="0" tIns="0" rIns="0" bIns="0" rtlCol="0"/>
            <a:lstStyle/>
            <a:p>
              <a:endParaRPr/>
            </a:p>
          </p:txBody>
        </p:sp>
        <p:sp>
          <p:nvSpPr>
            <p:cNvPr id="6" name="object 6"/>
            <p:cNvSpPr/>
            <p:nvPr/>
          </p:nvSpPr>
          <p:spPr>
            <a:xfrm>
              <a:off x="13694199" y="9373824"/>
              <a:ext cx="440690" cy="572770"/>
            </a:xfrm>
            <a:custGeom>
              <a:avLst/>
              <a:gdLst/>
              <a:ahLst/>
              <a:cxnLst/>
              <a:rect l="l" t="t" r="r" b="b"/>
              <a:pathLst>
                <a:path w="440690" h="572770">
                  <a:moveTo>
                    <a:pt x="440486" y="0"/>
                  </a:moveTo>
                  <a:lnTo>
                    <a:pt x="0" y="0"/>
                  </a:lnTo>
                  <a:lnTo>
                    <a:pt x="0" y="341337"/>
                  </a:lnTo>
                  <a:lnTo>
                    <a:pt x="7420" y="396616"/>
                  </a:lnTo>
                  <a:lnTo>
                    <a:pt x="27407" y="442759"/>
                  </a:lnTo>
                  <a:lnTo>
                    <a:pt x="56547" y="480567"/>
                  </a:lnTo>
                  <a:lnTo>
                    <a:pt x="91427" y="510840"/>
                  </a:lnTo>
                  <a:lnTo>
                    <a:pt x="128633" y="534376"/>
                  </a:lnTo>
                  <a:lnTo>
                    <a:pt x="164752" y="551976"/>
                  </a:lnTo>
                  <a:lnTo>
                    <a:pt x="220078" y="572566"/>
                  </a:lnTo>
                  <a:lnTo>
                    <a:pt x="243794" y="564440"/>
                  </a:lnTo>
                  <a:lnTo>
                    <a:pt x="244798" y="564045"/>
                  </a:lnTo>
                  <a:lnTo>
                    <a:pt x="220078" y="564045"/>
                  </a:lnTo>
                  <a:lnTo>
                    <a:pt x="189833" y="553739"/>
                  </a:lnTo>
                  <a:lnTo>
                    <a:pt x="152372" y="537624"/>
                  </a:lnTo>
                  <a:lnTo>
                    <a:pt x="112021" y="514941"/>
                  </a:lnTo>
                  <a:lnTo>
                    <a:pt x="73107" y="484933"/>
                  </a:lnTo>
                  <a:lnTo>
                    <a:pt x="39955" y="446842"/>
                  </a:lnTo>
                  <a:lnTo>
                    <a:pt x="16891" y="399911"/>
                  </a:lnTo>
                  <a:lnTo>
                    <a:pt x="8242" y="343382"/>
                  </a:lnTo>
                  <a:lnTo>
                    <a:pt x="8242" y="8242"/>
                  </a:lnTo>
                  <a:lnTo>
                    <a:pt x="440486" y="8242"/>
                  </a:lnTo>
                  <a:lnTo>
                    <a:pt x="440486" y="0"/>
                  </a:lnTo>
                  <a:close/>
                </a:path>
                <a:path w="440690" h="572770">
                  <a:moveTo>
                    <a:pt x="440486" y="8242"/>
                  </a:moveTo>
                  <a:lnTo>
                    <a:pt x="432244" y="8242"/>
                  </a:lnTo>
                  <a:lnTo>
                    <a:pt x="432244" y="343382"/>
                  </a:lnTo>
                  <a:lnTo>
                    <a:pt x="423558" y="399911"/>
                  </a:lnTo>
                  <a:lnTo>
                    <a:pt x="400403" y="446842"/>
                  </a:lnTo>
                  <a:lnTo>
                    <a:pt x="367137" y="484933"/>
                  </a:lnTo>
                  <a:lnTo>
                    <a:pt x="328115" y="514941"/>
                  </a:lnTo>
                  <a:lnTo>
                    <a:pt x="287694" y="537624"/>
                  </a:lnTo>
                  <a:lnTo>
                    <a:pt x="250229" y="553739"/>
                  </a:lnTo>
                  <a:lnTo>
                    <a:pt x="220078" y="564045"/>
                  </a:lnTo>
                  <a:lnTo>
                    <a:pt x="244798" y="564045"/>
                  </a:lnTo>
                  <a:lnTo>
                    <a:pt x="311618" y="534376"/>
                  </a:lnTo>
                  <a:lnTo>
                    <a:pt x="348883" y="510840"/>
                  </a:lnTo>
                  <a:lnTo>
                    <a:pt x="383822" y="480567"/>
                  </a:lnTo>
                  <a:lnTo>
                    <a:pt x="413014" y="442759"/>
                  </a:lnTo>
                  <a:lnTo>
                    <a:pt x="433039" y="396616"/>
                  </a:lnTo>
                  <a:lnTo>
                    <a:pt x="440474" y="341337"/>
                  </a:lnTo>
                  <a:lnTo>
                    <a:pt x="440486" y="8242"/>
                  </a:lnTo>
                  <a:close/>
                </a:path>
              </a:pathLst>
            </a:custGeom>
            <a:solidFill>
              <a:srgbClr val="FFFFFF"/>
            </a:solidFill>
          </p:spPr>
          <p:txBody>
            <a:bodyPr wrap="square" lIns="0" tIns="0" rIns="0" bIns="0" rtlCol="0"/>
            <a:lstStyle/>
            <a:p>
              <a:endParaRPr/>
            </a:p>
          </p:txBody>
        </p:sp>
        <p:sp>
          <p:nvSpPr>
            <p:cNvPr id="7" name="object 7"/>
            <p:cNvSpPr/>
            <p:nvPr/>
          </p:nvSpPr>
          <p:spPr>
            <a:xfrm>
              <a:off x="13702442" y="9382066"/>
              <a:ext cx="424180" cy="556260"/>
            </a:xfrm>
            <a:custGeom>
              <a:avLst/>
              <a:gdLst/>
              <a:ahLst/>
              <a:cxnLst/>
              <a:rect l="l" t="t" r="r" b="b"/>
              <a:pathLst>
                <a:path w="424180" h="556259">
                  <a:moveTo>
                    <a:pt x="424002" y="0"/>
                  </a:moveTo>
                  <a:lnTo>
                    <a:pt x="0" y="0"/>
                  </a:lnTo>
                  <a:lnTo>
                    <a:pt x="0" y="335140"/>
                  </a:lnTo>
                  <a:lnTo>
                    <a:pt x="8649" y="391669"/>
                  </a:lnTo>
                  <a:lnTo>
                    <a:pt x="31712" y="438600"/>
                  </a:lnTo>
                  <a:lnTo>
                    <a:pt x="64865" y="476691"/>
                  </a:lnTo>
                  <a:lnTo>
                    <a:pt x="103779" y="506699"/>
                  </a:lnTo>
                  <a:lnTo>
                    <a:pt x="144130" y="529382"/>
                  </a:lnTo>
                  <a:lnTo>
                    <a:pt x="181591" y="545497"/>
                  </a:lnTo>
                  <a:lnTo>
                    <a:pt x="211836" y="555802"/>
                  </a:lnTo>
                  <a:lnTo>
                    <a:pt x="241987" y="545497"/>
                  </a:lnTo>
                  <a:lnTo>
                    <a:pt x="279451" y="529382"/>
                  </a:lnTo>
                  <a:lnTo>
                    <a:pt x="319873" y="506699"/>
                  </a:lnTo>
                  <a:lnTo>
                    <a:pt x="358895" y="476691"/>
                  </a:lnTo>
                  <a:lnTo>
                    <a:pt x="392161" y="438600"/>
                  </a:lnTo>
                  <a:lnTo>
                    <a:pt x="415315" y="391669"/>
                  </a:lnTo>
                  <a:lnTo>
                    <a:pt x="424002" y="335140"/>
                  </a:lnTo>
                  <a:lnTo>
                    <a:pt x="424002" y="0"/>
                  </a:lnTo>
                  <a:close/>
                </a:path>
              </a:pathLst>
            </a:custGeom>
            <a:solidFill>
              <a:srgbClr val="004675"/>
            </a:solidFill>
          </p:spPr>
          <p:txBody>
            <a:bodyPr wrap="square" lIns="0" tIns="0" rIns="0" bIns="0" rtlCol="0"/>
            <a:lstStyle/>
            <a:p>
              <a:endParaRPr/>
            </a:p>
          </p:txBody>
        </p:sp>
        <p:sp>
          <p:nvSpPr>
            <p:cNvPr id="8" name="object 8"/>
            <p:cNvSpPr/>
            <p:nvPr/>
          </p:nvSpPr>
          <p:spPr>
            <a:xfrm>
              <a:off x="13740550" y="9783978"/>
              <a:ext cx="347980" cy="102235"/>
            </a:xfrm>
            <a:custGeom>
              <a:avLst/>
              <a:gdLst/>
              <a:ahLst/>
              <a:cxnLst/>
              <a:rect l="l" t="t" r="r" b="b"/>
              <a:pathLst>
                <a:path w="347980" h="102234">
                  <a:moveTo>
                    <a:pt x="286423" y="79578"/>
                  </a:moveTo>
                  <a:lnTo>
                    <a:pt x="254749" y="77800"/>
                  </a:lnTo>
                  <a:lnTo>
                    <a:pt x="228320" y="68110"/>
                  </a:lnTo>
                  <a:lnTo>
                    <a:pt x="202755" y="57315"/>
                  </a:lnTo>
                  <a:lnTo>
                    <a:pt x="173723" y="52197"/>
                  </a:lnTo>
                  <a:lnTo>
                    <a:pt x="144729" y="57315"/>
                  </a:lnTo>
                  <a:lnTo>
                    <a:pt x="119278" y="68110"/>
                  </a:lnTo>
                  <a:lnTo>
                    <a:pt x="92964" y="77800"/>
                  </a:lnTo>
                  <a:lnTo>
                    <a:pt x="61353" y="79578"/>
                  </a:lnTo>
                  <a:lnTo>
                    <a:pt x="69710" y="85636"/>
                  </a:lnTo>
                  <a:lnTo>
                    <a:pt x="78143" y="91325"/>
                  </a:lnTo>
                  <a:lnTo>
                    <a:pt x="86614" y="96659"/>
                  </a:lnTo>
                  <a:lnTo>
                    <a:pt x="95034" y="101638"/>
                  </a:lnTo>
                  <a:lnTo>
                    <a:pt x="116281" y="98171"/>
                  </a:lnTo>
                  <a:lnTo>
                    <a:pt x="153289" y="82892"/>
                  </a:lnTo>
                  <a:lnTo>
                    <a:pt x="173723" y="79425"/>
                  </a:lnTo>
                  <a:lnTo>
                    <a:pt x="194208" y="82892"/>
                  </a:lnTo>
                  <a:lnTo>
                    <a:pt x="231444" y="98171"/>
                  </a:lnTo>
                  <a:lnTo>
                    <a:pt x="252742" y="101638"/>
                  </a:lnTo>
                  <a:lnTo>
                    <a:pt x="261162" y="96659"/>
                  </a:lnTo>
                  <a:lnTo>
                    <a:pt x="269633" y="91325"/>
                  </a:lnTo>
                  <a:lnTo>
                    <a:pt x="278066" y="85636"/>
                  </a:lnTo>
                  <a:lnTo>
                    <a:pt x="286423" y="79578"/>
                  </a:lnTo>
                  <a:close/>
                </a:path>
                <a:path w="347980" h="102234">
                  <a:moveTo>
                    <a:pt x="347776" y="8407"/>
                  </a:moveTo>
                  <a:lnTo>
                    <a:pt x="328917" y="17538"/>
                  </a:lnTo>
                  <a:lnTo>
                    <a:pt x="312204" y="23329"/>
                  </a:lnTo>
                  <a:lnTo>
                    <a:pt x="297319" y="26365"/>
                  </a:lnTo>
                  <a:lnTo>
                    <a:pt x="283883" y="27241"/>
                  </a:lnTo>
                  <a:lnTo>
                    <a:pt x="259562" y="22987"/>
                  </a:lnTo>
                  <a:lnTo>
                    <a:pt x="235877" y="13627"/>
                  </a:lnTo>
                  <a:lnTo>
                    <a:pt x="208661" y="4267"/>
                  </a:lnTo>
                  <a:lnTo>
                    <a:pt x="173723" y="0"/>
                  </a:lnTo>
                  <a:lnTo>
                    <a:pt x="138823" y="4267"/>
                  </a:lnTo>
                  <a:lnTo>
                    <a:pt x="111721" y="13627"/>
                  </a:lnTo>
                  <a:lnTo>
                    <a:pt x="88150" y="22987"/>
                  </a:lnTo>
                  <a:lnTo>
                    <a:pt x="63893" y="27241"/>
                  </a:lnTo>
                  <a:lnTo>
                    <a:pt x="50457" y="26365"/>
                  </a:lnTo>
                  <a:lnTo>
                    <a:pt x="35560" y="23329"/>
                  </a:lnTo>
                  <a:lnTo>
                    <a:pt x="18859" y="17538"/>
                  </a:lnTo>
                  <a:lnTo>
                    <a:pt x="0" y="8407"/>
                  </a:lnTo>
                  <a:lnTo>
                    <a:pt x="5765" y="19113"/>
                  </a:lnTo>
                  <a:lnTo>
                    <a:pt x="36258" y="51117"/>
                  </a:lnTo>
                  <a:lnTo>
                    <a:pt x="62039" y="54533"/>
                  </a:lnTo>
                  <a:lnTo>
                    <a:pt x="90017" y="50266"/>
                  </a:lnTo>
                  <a:lnTo>
                    <a:pt x="116052" y="40843"/>
                  </a:lnTo>
                  <a:lnTo>
                    <a:pt x="142989" y="31432"/>
                  </a:lnTo>
                  <a:lnTo>
                    <a:pt x="173723" y="27152"/>
                  </a:lnTo>
                  <a:lnTo>
                    <a:pt x="204495" y="31432"/>
                  </a:lnTo>
                  <a:lnTo>
                    <a:pt x="231559" y="40843"/>
                  </a:lnTo>
                  <a:lnTo>
                    <a:pt x="257695" y="50266"/>
                  </a:lnTo>
                  <a:lnTo>
                    <a:pt x="285737" y="54533"/>
                  </a:lnTo>
                  <a:lnTo>
                    <a:pt x="328472" y="39141"/>
                  </a:lnTo>
                  <a:lnTo>
                    <a:pt x="342011" y="19113"/>
                  </a:lnTo>
                  <a:lnTo>
                    <a:pt x="347776" y="8407"/>
                  </a:lnTo>
                  <a:close/>
                </a:path>
              </a:pathLst>
            </a:custGeom>
            <a:solidFill>
              <a:srgbClr val="C8CDCD"/>
            </a:solidFill>
          </p:spPr>
          <p:txBody>
            <a:bodyPr wrap="square" lIns="0" tIns="0" rIns="0" bIns="0" rtlCol="0"/>
            <a:lstStyle/>
            <a:p>
              <a:endParaRPr/>
            </a:p>
          </p:txBody>
        </p:sp>
        <p:sp>
          <p:nvSpPr>
            <p:cNvPr id="9" name="object 9"/>
            <p:cNvSpPr/>
            <p:nvPr/>
          </p:nvSpPr>
          <p:spPr>
            <a:xfrm>
              <a:off x="13730902" y="9406677"/>
              <a:ext cx="367080" cy="20773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10"/>
            <p:cNvSpPr/>
            <p:nvPr/>
          </p:nvSpPr>
          <p:spPr>
            <a:xfrm>
              <a:off x="13788922" y="9478327"/>
              <a:ext cx="284480" cy="269875"/>
            </a:xfrm>
            <a:custGeom>
              <a:avLst/>
              <a:gdLst/>
              <a:ahLst/>
              <a:cxnLst/>
              <a:rect l="l" t="t" r="r" b="b"/>
              <a:pathLst>
                <a:path w="284480" h="269875">
                  <a:moveTo>
                    <a:pt x="284124" y="194322"/>
                  </a:moveTo>
                  <a:lnTo>
                    <a:pt x="184911" y="194322"/>
                  </a:lnTo>
                  <a:lnTo>
                    <a:pt x="184911" y="269366"/>
                  </a:lnTo>
                  <a:lnTo>
                    <a:pt x="284124" y="269366"/>
                  </a:lnTo>
                  <a:lnTo>
                    <a:pt x="284124" y="245567"/>
                  </a:lnTo>
                  <a:lnTo>
                    <a:pt x="210477" y="245567"/>
                  </a:lnTo>
                  <a:lnTo>
                    <a:pt x="210477" y="200799"/>
                  </a:lnTo>
                  <a:lnTo>
                    <a:pt x="284124" y="200799"/>
                  </a:lnTo>
                  <a:lnTo>
                    <a:pt x="284124" y="194322"/>
                  </a:lnTo>
                  <a:close/>
                </a:path>
                <a:path w="284480" h="269875">
                  <a:moveTo>
                    <a:pt x="284124" y="200799"/>
                  </a:moveTo>
                  <a:lnTo>
                    <a:pt x="258559" y="200799"/>
                  </a:lnTo>
                  <a:lnTo>
                    <a:pt x="258559" y="245567"/>
                  </a:lnTo>
                  <a:lnTo>
                    <a:pt x="284124" y="245567"/>
                  </a:lnTo>
                  <a:lnTo>
                    <a:pt x="284124" y="200799"/>
                  </a:lnTo>
                  <a:close/>
                </a:path>
                <a:path w="284480" h="269875">
                  <a:moveTo>
                    <a:pt x="15151" y="0"/>
                  </a:moveTo>
                  <a:lnTo>
                    <a:pt x="5359" y="0"/>
                  </a:lnTo>
                  <a:lnTo>
                    <a:pt x="0" y="5359"/>
                  </a:lnTo>
                  <a:lnTo>
                    <a:pt x="0" y="15405"/>
                  </a:lnTo>
                  <a:lnTo>
                    <a:pt x="1460" y="18491"/>
                  </a:lnTo>
                  <a:lnTo>
                    <a:pt x="3784" y="20688"/>
                  </a:lnTo>
                  <a:lnTo>
                    <a:pt x="153403" y="161594"/>
                  </a:lnTo>
                  <a:lnTo>
                    <a:pt x="152463" y="164261"/>
                  </a:lnTo>
                  <a:lnTo>
                    <a:pt x="151917" y="167106"/>
                  </a:lnTo>
                  <a:lnTo>
                    <a:pt x="151917" y="170091"/>
                  </a:lnTo>
                  <a:lnTo>
                    <a:pt x="153914" y="179974"/>
                  </a:lnTo>
                  <a:lnTo>
                    <a:pt x="159359" y="188048"/>
                  </a:lnTo>
                  <a:lnTo>
                    <a:pt x="167433" y="193494"/>
                  </a:lnTo>
                  <a:lnTo>
                    <a:pt x="177317" y="195491"/>
                  </a:lnTo>
                  <a:lnTo>
                    <a:pt x="179971" y="195491"/>
                  </a:lnTo>
                  <a:lnTo>
                    <a:pt x="182524" y="195084"/>
                  </a:lnTo>
                  <a:lnTo>
                    <a:pt x="184911" y="194322"/>
                  </a:lnTo>
                  <a:lnTo>
                    <a:pt x="284124" y="194322"/>
                  </a:lnTo>
                  <a:lnTo>
                    <a:pt x="284124" y="176999"/>
                  </a:lnTo>
                  <a:lnTo>
                    <a:pt x="201739" y="176999"/>
                  </a:lnTo>
                  <a:lnTo>
                    <a:pt x="202361" y="174802"/>
                  </a:lnTo>
                  <a:lnTo>
                    <a:pt x="202717" y="172491"/>
                  </a:lnTo>
                  <a:lnTo>
                    <a:pt x="202717" y="170091"/>
                  </a:lnTo>
                  <a:lnTo>
                    <a:pt x="200720" y="160201"/>
                  </a:lnTo>
                  <a:lnTo>
                    <a:pt x="195275" y="152128"/>
                  </a:lnTo>
                  <a:lnTo>
                    <a:pt x="187201" y="146686"/>
                  </a:lnTo>
                  <a:lnTo>
                    <a:pt x="181154" y="145465"/>
                  </a:lnTo>
                  <a:lnTo>
                    <a:pt x="171208" y="145465"/>
                  </a:lnTo>
                  <a:lnTo>
                    <a:pt x="142976" y="118884"/>
                  </a:lnTo>
                  <a:lnTo>
                    <a:pt x="160444" y="102438"/>
                  </a:lnTo>
                  <a:lnTo>
                    <a:pt x="125514" y="102438"/>
                  </a:lnTo>
                  <a:lnTo>
                    <a:pt x="20206" y="3263"/>
                  </a:lnTo>
                  <a:lnTo>
                    <a:pt x="18034" y="1244"/>
                  </a:lnTo>
                  <a:lnTo>
                    <a:pt x="15151" y="0"/>
                  </a:lnTo>
                  <a:close/>
                </a:path>
                <a:path w="284480" h="269875">
                  <a:moveTo>
                    <a:pt x="177317" y="144691"/>
                  </a:moveTo>
                  <a:lnTo>
                    <a:pt x="175209" y="144691"/>
                  </a:lnTo>
                  <a:lnTo>
                    <a:pt x="173164" y="144983"/>
                  </a:lnTo>
                  <a:lnTo>
                    <a:pt x="171208" y="145465"/>
                  </a:lnTo>
                  <a:lnTo>
                    <a:pt x="181154" y="145465"/>
                  </a:lnTo>
                  <a:lnTo>
                    <a:pt x="177317" y="144691"/>
                  </a:lnTo>
                  <a:close/>
                </a:path>
                <a:path w="284480" h="269875">
                  <a:moveTo>
                    <a:pt x="245681" y="0"/>
                  </a:moveTo>
                  <a:lnTo>
                    <a:pt x="235889" y="0"/>
                  </a:lnTo>
                  <a:lnTo>
                    <a:pt x="233006" y="1244"/>
                  </a:lnTo>
                  <a:lnTo>
                    <a:pt x="230860" y="3263"/>
                  </a:lnTo>
                  <a:lnTo>
                    <a:pt x="125514" y="102438"/>
                  </a:lnTo>
                  <a:lnTo>
                    <a:pt x="160444" y="102438"/>
                  </a:lnTo>
                  <a:lnTo>
                    <a:pt x="247269" y="20688"/>
                  </a:lnTo>
                  <a:lnTo>
                    <a:pt x="249580" y="18491"/>
                  </a:lnTo>
                  <a:lnTo>
                    <a:pt x="251040" y="15405"/>
                  </a:lnTo>
                  <a:lnTo>
                    <a:pt x="251040" y="5359"/>
                  </a:lnTo>
                  <a:lnTo>
                    <a:pt x="245681" y="0"/>
                  </a:lnTo>
                  <a:close/>
                </a:path>
                <a:path w="284480" h="269875">
                  <a:moveTo>
                    <a:pt x="20193" y="3251"/>
                  </a:moveTo>
                  <a:close/>
                </a:path>
                <a:path w="284480" h="269875">
                  <a:moveTo>
                    <a:pt x="230847" y="3251"/>
                  </a:moveTo>
                  <a:close/>
                </a:path>
              </a:pathLst>
            </a:custGeom>
            <a:solidFill>
              <a:srgbClr val="D2BE97"/>
            </a:solidFill>
          </p:spPr>
          <p:txBody>
            <a:bodyPr wrap="square" lIns="0" tIns="0" rIns="0" bIns="0" rtlCol="0"/>
            <a:lstStyle/>
            <a:p>
              <a:endParaRPr/>
            </a:p>
          </p:txBody>
        </p:sp>
        <p:sp>
          <p:nvSpPr>
            <p:cNvPr id="11" name="object 11"/>
            <p:cNvSpPr/>
            <p:nvPr/>
          </p:nvSpPr>
          <p:spPr>
            <a:xfrm>
              <a:off x="13755839" y="9608248"/>
              <a:ext cx="146875" cy="13944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12"/>
            <p:cNvSpPr/>
            <p:nvPr/>
          </p:nvSpPr>
          <p:spPr>
            <a:xfrm>
              <a:off x="15631731" y="9456276"/>
              <a:ext cx="182740" cy="18630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3"/>
            <p:cNvSpPr/>
            <p:nvPr/>
          </p:nvSpPr>
          <p:spPr>
            <a:xfrm>
              <a:off x="14555334" y="9456268"/>
              <a:ext cx="264160" cy="186690"/>
            </a:xfrm>
            <a:custGeom>
              <a:avLst/>
              <a:gdLst/>
              <a:ahLst/>
              <a:cxnLst/>
              <a:rect l="l" t="t" r="r" b="b"/>
              <a:pathLst>
                <a:path w="264159" h="186690">
                  <a:moveTo>
                    <a:pt x="261112" y="0"/>
                  </a:moveTo>
                  <a:lnTo>
                    <a:pt x="134772" y="0"/>
                  </a:lnTo>
                  <a:lnTo>
                    <a:pt x="121459" y="294"/>
                  </a:lnTo>
                  <a:lnTo>
                    <a:pt x="83197" y="10274"/>
                  </a:lnTo>
                  <a:lnTo>
                    <a:pt x="47257" y="52799"/>
                  </a:lnTo>
                  <a:lnTo>
                    <a:pt x="0" y="179832"/>
                  </a:lnTo>
                  <a:lnTo>
                    <a:pt x="279" y="181965"/>
                  </a:lnTo>
                  <a:lnTo>
                    <a:pt x="2628" y="185305"/>
                  </a:lnTo>
                  <a:lnTo>
                    <a:pt x="4546" y="186321"/>
                  </a:lnTo>
                  <a:lnTo>
                    <a:pt x="37109" y="186321"/>
                  </a:lnTo>
                  <a:lnTo>
                    <a:pt x="39458" y="184670"/>
                  </a:lnTo>
                  <a:lnTo>
                    <a:pt x="79108" y="75958"/>
                  </a:lnTo>
                  <a:lnTo>
                    <a:pt x="84448" y="63514"/>
                  </a:lnTo>
                  <a:lnTo>
                    <a:pt x="114672" y="37427"/>
                  </a:lnTo>
                  <a:lnTo>
                    <a:pt x="261112" y="35293"/>
                  </a:lnTo>
                  <a:lnTo>
                    <a:pt x="263906" y="32486"/>
                  </a:lnTo>
                  <a:lnTo>
                    <a:pt x="263906" y="2794"/>
                  </a:lnTo>
                  <a:lnTo>
                    <a:pt x="261112" y="0"/>
                  </a:lnTo>
                  <a:close/>
                </a:path>
              </a:pathLst>
            </a:custGeom>
            <a:solidFill>
              <a:srgbClr val="FFFFFF"/>
            </a:solidFill>
          </p:spPr>
          <p:txBody>
            <a:bodyPr wrap="square" lIns="0" tIns="0" rIns="0" bIns="0" rtlCol="0"/>
            <a:lstStyle/>
            <a:p>
              <a:endParaRPr/>
            </a:p>
          </p:txBody>
        </p:sp>
        <p:sp>
          <p:nvSpPr>
            <p:cNvPr id="14" name="object 14"/>
            <p:cNvSpPr/>
            <p:nvPr/>
          </p:nvSpPr>
          <p:spPr>
            <a:xfrm>
              <a:off x="14688025" y="9531762"/>
              <a:ext cx="131216" cy="11082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5437287" y="9531762"/>
              <a:ext cx="153327" cy="11082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6" name="object 16"/>
            <p:cNvSpPr/>
            <p:nvPr/>
          </p:nvSpPr>
          <p:spPr>
            <a:xfrm>
              <a:off x="14323632" y="9456267"/>
              <a:ext cx="1267460" cy="186690"/>
            </a:xfrm>
            <a:custGeom>
              <a:avLst/>
              <a:gdLst/>
              <a:ahLst/>
              <a:cxnLst/>
              <a:rect l="l" t="t" r="r" b="b"/>
              <a:pathLst>
                <a:path w="1267459" h="186690">
                  <a:moveTo>
                    <a:pt x="38354" y="77901"/>
                  </a:moveTo>
                  <a:lnTo>
                    <a:pt x="35560" y="75107"/>
                  </a:lnTo>
                  <a:lnTo>
                    <a:pt x="6248" y="75107"/>
                  </a:lnTo>
                  <a:lnTo>
                    <a:pt x="2794" y="75107"/>
                  </a:lnTo>
                  <a:lnTo>
                    <a:pt x="0" y="77901"/>
                  </a:lnTo>
                  <a:lnTo>
                    <a:pt x="0" y="183616"/>
                  </a:lnTo>
                  <a:lnTo>
                    <a:pt x="2794" y="186423"/>
                  </a:lnTo>
                  <a:lnTo>
                    <a:pt x="35560" y="186423"/>
                  </a:lnTo>
                  <a:lnTo>
                    <a:pt x="38354" y="183616"/>
                  </a:lnTo>
                  <a:lnTo>
                    <a:pt x="38354" y="77901"/>
                  </a:lnTo>
                  <a:close/>
                </a:path>
                <a:path w="1267459" h="186690">
                  <a:moveTo>
                    <a:pt x="207149" y="2781"/>
                  </a:moveTo>
                  <a:lnTo>
                    <a:pt x="204368" y="0"/>
                  </a:lnTo>
                  <a:lnTo>
                    <a:pt x="171602" y="0"/>
                  </a:lnTo>
                  <a:lnTo>
                    <a:pt x="168808" y="2781"/>
                  </a:lnTo>
                  <a:lnTo>
                    <a:pt x="168808" y="148450"/>
                  </a:lnTo>
                  <a:lnTo>
                    <a:pt x="137668" y="120192"/>
                  </a:lnTo>
                  <a:lnTo>
                    <a:pt x="109550" y="61087"/>
                  </a:lnTo>
                  <a:lnTo>
                    <a:pt x="92379" y="31470"/>
                  </a:lnTo>
                  <a:lnTo>
                    <a:pt x="76073" y="13436"/>
                  </a:lnTo>
                  <a:lnTo>
                    <a:pt x="59245" y="4089"/>
                  </a:lnTo>
                  <a:lnTo>
                    <a:pt x="40513" y="558"/>
                  </a:lnTo>
                  <a:lnTo>
                    <a:pt x="33172" y="0"/>
                  </a:lnTo>
                  <a:lnTo>
                    <a:pt x="2806" y="0"/>
                  </a:lnTo>
                  <a:lnTo>
                    <a:pt x="12" y="2781"/>
                  </a:lnTo>
                  <a:lnTo>
                    <a:pt x="12" y="33197"/>
                  </a:lnTo>
                  <a:lnTo>
                    <a:pt x="2806" y="35991"/>
                  </a:lnTo>
                  <a:lnTo>
                    <a:pt x="15138" y="35991"/>
                  </a:lnTo>
                  <a:lnTo>
                    <a:pt x="31407" y="36664"/>
                  </a:lnTo>
                  <a:lnTo>
                    <a:pt x="69240" y="66230"/>
                  </a:lnTo>
                  <a:lnTo>
                    <a:pt x="97256" y="125196"/>
                  </a:lnTo>
                  <a:lnTo>
                    <a:pt x="115709" y="156603"/>
                  </a:lnTo>
                  <a:lnTo>
                    <a:pt x="133451" y="175221"/>
                  </a:lnTo>
                  <a:lnTo>
                    <a:pt x="151955" y="184137"/>
                  </a:lnTo>
                  <a:lnTo>
                    <a:pt x="172720" y="186423"/>
                  </a:lnTo>
                  <a:lnTo>
                    <a:pt x="204368" y="186423"/>
                  </a:lnTo>
                  <a:lnTo>
                    <a:pt x="207149" y="183616"/>
                  </a:lnTo>
                  <a:lnTo>
                    <a:pt x="207149" y="148450"/>
                  </a:lnTo>
                  <a:lnTo>
                    <a:pt x="207149" y="2781"/>
                  </a:lnTo>
                  <a:close/>
                </a:path>
                <a:path w="1267459" h="186690">
                  <a:moveTo>
                    <a:pt x="711873" y="131724"/>
                  </a:moveTo>
                  <a:lnTo>
                    <a:pt x="689927" y="89636"/>
                  </a:lnTo>
                  <a:lnTo>
                    <a:pt x="597827" y="68961"/>
                  </a:lnTo>
                  <a:lnTo>
                    <a:pt x="589559" y="67652"/>
                  </a:lnTo>
                  <a:lnTo>
                    <a:pt x="579564" y="65125"/>
                  </a:lnTo>
                  <a:lnTo>
                    <a:pt x="572071" y="61341"/>
                  </a:lnTo>
                  <a:lnTo>
                    <a:pt x="567385" y="56489"/>
                  </a:lnTo>
                  <a:lnTo>
                    <a:pt x="565759" y="50774"/>
                  </a:lnTo>
                  <a:lnTo>
                    <a:pt x="566381" y="42583"/>
                  </a:lnTo>
                  <a:lnTo>
                    <a:pt x="573239" y="34988"/>
                  </a:lnTo>
                  <a:lnTo>
                    <a:pt x="687324" y="34988"/>
                  </a:lnTo>
                  <a:lnTo>
                    <a:pt x="690143" y="32181"/>
                  </a:lnTo>
                  <a:lnTo>
                    <a:pt x="690143" y="2806"/>
                  </a:lnTo>
                  <a:lnTo>
                    <a:pt x="687324" y="12"/>
                  </a:lnTo>
                  <a:lnTo>
                    <a:pt x="584822" y="12"/>
                  </a:lnTo>
                  <a:lnTo>
                    <a:pt x="574446" y="914"/>
                  </a:lnTo>
                  <a:lnTo>
                    <a:pt x="540969" y="21018"/>
                  </a:lnTo>
                  <a:lnTo>
                    <a:pt x="530771" y="50634"/>
                  </a:lnTo>
                  <a:lnTo>
                    <a:pt x="533590" y="66548"/>
                  </a:lnTo>
                  <a:lnTo>
                    <a:pt x="542683" y="81800"/>
                  </a:lnTo>
                  <a:lnTo>
                    <a:pt x="559130" y="94348"/>
                  </a:lnTo>
                  <a:lnTo>
                    <a:pt x="583971" y="102184"/>
                  </a:lnTo>
                  <a:lnTo>
                    <a:pt x="652322" y="111569"/>
                  </a:lnTo>
                  <a:lnTo>
                    <a:pt x="663816" y="114655"/>
                  </a:lnTo>
                  <a:lnTo>
                    <a:pt x="671410" y="119659"/>
                  </a:lnTo>
                  <a:lnTo>
                    <a:pt x="675614" y="125679"/>
                  </a:lnTo>
                  <a:lnTo>
                    <a:pt x="676897" y="131800"/>
                  </a:lnTo>
                  <a:lnTo>
                    <a:pt x="676871" y="132918"/>
                  </a:lnTo>
                  <a:lnTo>
                    <a:pt x="674662" y="139649"/>
                  </a:lnTo>
                  <a:lnTo>
                    <a:pt x="668845" y="145580"/>
                  </a:lnTo>
                  <a:lnTo>
                    <a:pt x="659282" y="149783"/>
                  </a:lnTo>
                  <a:lnTo>
                    <a:pt x="645820" y="151396"/>
                  </a:lnTo>
                  <a:lnTo>
                    <a:pt x="542366" y="151396"/>
                  </a:lnTo>
                  <a:lnTo>
                    <a:pt x="539559" y="154190"/>
                  </a:lnTo>
                  <a:lnTo>
                    <a:pt x="539559" y="183565"/>
                  </a:lnTo>
                  <a:lnTo>
                    <a:pt x="542366" y="186372"/>
                  </a:lnTo>
                  <a:lnTo>
                    <a:pt x="645820" y="186372"/>
                  </a:lnTo>
                  <a:lnTo>
                    <a:pt x="659231" y="185432"/>
                  </a:lnTo>
                  <a:lnTo>
                    <a:pt x="700112" y="164084"/>
                  </a:lnTo>
                  <a:lnTo>
                    <a:pt x="711796" y="134975"/>
                  </a:lnTo>
                  <a:lnTo>
                    <a:pt x="711873" y="131724"/>
                  </a:lnTo>
                  <a:close/>
                </a:path>
                <a:path w="1267459" h="186690">
                  <a:moveTo>
                    <a:pt x="829030" y="70065"/>
                  </a:moveTo>
                  <a:lnTo>
                    <a:pt x="826211" y="67259"/>
                  </a:lnTo>
                  <a:lnTo>
                    <a:pt x="796188" y="67259"/>
                  </a:lnTo>
                  <a:lnTo>
                    <a:pt x="792734" y="67259"/>
                  </a:lnTo>
                  <a:lnTo>
                    <a:pt x="789940" y="70065"/>
                  </a:lnTo>
                  <a:lnTo>
                    <a:pt x="789940" y="183578"/>
                  </a:lnTo>
                  <a:lnTo>
                    <a:pt x="792734" y="186385"/>
                  </a:lnTo>
                  <a:lnTo>
                    <a:pt x="826211" y="186385"/>
                  </a:lnTo>
                  <a:lnTo>
                    <a:pt x="829030" y="183578"/>
                  </a:lnTo>
                  <a:lnTo>
                    <a:pt x="829030" y="70065"/>
                  </a:lnTo>
                  <a:close/>
                </a:path>
                <a:path w="1267459" h="186690">
                  <a:moveTo>
                    <a:pt x="968603" y="100838"/>
                  </a:moveTo>
                  <a:lnTo>
                    <a:pt x="943876" y="49034"/>
                  </a:lnTo>
                  <a:lnTo>
                    <a:pt x="905129" y="6121"/>
                  </a:lnTo>
                  <a:lnTo>
                    <a:pt x="856818" y="12"/>
                  </a:lnTo>
                  <a:lnTo>
                    <a:pt x="727049" y="12"/>
                  </a:lnTo>
                  <a:lnTo>
                    <a:pt x="723569" y="12"/>
                  </a:lnTo>
                  <a:lnTo>
                    <a:pt x="720775" y="2806"/>
                  </a:lnTo>
                  <a:lnTo>
                    <a:pt x="720775" y="32512"/>
                  </a:lnTo>
                  <a:lnTo>
                    <a:pt x="723569" y="35331"/>
                  </a:lnTo>
                  <a:lnTo>
                    <a:pt x="864781" y="35331"/>
                  </a:lnTo>
                  <a:lnTo>
                    <a:pt x="880529" y="37363"/>
                  </a:lnTo>
                  <a:lnTo>
                    <a:pt x="892556" y="43294"/>
                  </a:lnTo>
                  <a:lnTo>
                    <a:pt x="902081" y="52844"/>
                  </a:lnTo>
                  <a:lnTo>
                    <a:pt x="910310" y="65709"/>
                  </a:lnTo>
                  <a:lnTo>
                    <a:pt x="943813" y="136080"/>
                  </a:lnTo>
                  <a:lnTo>
                    <a:pt x="946035" y="137464"/>
                  </a:lnTo>
                  <a:lnTo>
                    <a:pt x="950874" y="137452"/>
                  </a:lnTo>
                  <a:lnTo>
                    <a:pt x="953071" y="136055"/>
                  </a:lnTo>
                  <a:lnTo>
                    <a:pt x="968603" y="102781"/>
                  </a:lnTo>
                  <a:lnTo>
                    <a:pt x="968603" y="100838"/>
                  </a:lnTo>
                  <a:close/>
                </a:path>
                <a:path w="1267459" h="186690">
                  <a:moveTo>
                    <a:pt x="1090028" y="6972"/>
                  </a:moveTo>
                  <a:lnTo>
                    <a:pt x="1089875" y="4711"/>
                  </a:lnTo>
                  <a:lnTo>
                    <a:pt x="1087564" y="1092"/>
                  </a:lnTo>
                  <a:lnTo>
                    <a:pt x="1085596" y="12"/>
                  </a:lnTo>
                  <a:lnTo>
                    <a:pt x="1055433" y="12"/>
                  </a:lnTo>
                  <a:lnTo>
                    <a:pt x="1052995" y="12"/>
                  </a:lnTo>
                  <a:lnTo>
                    <a:pt x="1050810" y="1409"/>
                  </a:lnTo>
                  <a:lnTo>
                    <a:pt x="967752" y="179412"/>
                  </a:lnTo>
                  <a:lnTo>
                    <a:pt x="967905" y="181698"/>
                  </a:lnTo>
                  <a:lnTo>
                    <a:pt x="970191" y="185305"/>
                  </a:lnTo>
                  <a:lnTo>
                    <a:pt x="972185" y="186397"/>
                  </a:lnTo>
                  <a:lnTo>
                    <a:pt x="1004773" y="186397"/>
                  </a:lnTo>
                  <a:lnTo>
                    <a:pt x="1006995" y="184988"/>
                  </a:lnTo>
                  <a:lnTo>
                    <a:pt x="1090028" y="6972"/>
                  </a:lnTo>
                  <a:close/>
                </a:path>
                <a:path w="1267459" h="186690">
                  <a:moveTo>
                    <a:pt x="1267053" y="4597"/>
                  </a:moveTo>
                  <a:lnTo>
                    <a:pt x="1266367" y="3009"/>
                  </a:lnTo>
                  <a:lnTo>
                    <a:pt x="1264043" y="660"/>
                  </a:lnTo>
                  <a:lnTo>
                    <a:pt x="1262456" y="12"/>
                  </a:lnTo>
                  <a:lnTo>
                    <a:pt x="1260779" y="12"/>
                  </a:lnTo>
                  <a:lnTo>
                    <a:pt x="1116330" y="12"/>
                  </a:lnTo>
                  <a:lnTo>
                    <a:pt x="1113523" y="2819"/>
                  </a:lnTo>
                  <a:lnTo>
                    <a:pt x="1113523" y="30708"/>
                  </a:lnTo>
                  <a:lnTo>
                    <a:pt x="1114196" y="32308"/>
                  </a:lnTo>
                  <a:lnTo>
                    <a:pt x="1116533" y="34658"/>
                  </a:lnTo>
                  <a:lnTo>
                    <a:pt x="1118146" y="35318"/>
                  </a:lnTo>
                  <a:lnTo>
                    <a:pt x="1264234" y="35306"/>
                  </a:lnTo>
                  <a:lnTo>
                    <a:pt x="1267053" y="32499"/>
                  </a:lnTo>
                  <a:lnTo>
                    <a:pt x="1267053" y="4597"/>
                  </a:lnTo>
                  <a:close/>
                </a:path>
              </a:pathLst>
            </a:custGeom>
            <a:solidFill>
              <a:srgbClr val="FFFFFF"/>
            </a:solidFill>
          </p:spPr>
          <p:txBody>
            <a:bodyPr wrap="square" lIns="0" tIns="0" rIns="0" bIns="0" rtlCol="0"/>
            <a:lstStyle/>
            <a:p>
              <a:endParaRPr/>
            </a:p>
          </p:txBody>
        </p:sp>
      </p:grpSp>
      <p:sp>
        <p:nvSpPr>
          <p:cNvPr id="17" name="object 17"/>
          <p:cNvSpPr/>
          <p:nvPr/>
        </p:nvSpPr>
        <p:spPr>
          <a:xfrm>
            <a:off x="0" y="1080008"/>
            <a:ext cx="16256000" cy="50800"/>
          </a:xfrm>
          <a:custGeom>
            <a:avLst/>
            <a:gdLst/>
            <a:ahLst/>
            <a:cxnLst/>
            <a:rect l="l" t="t" r="r" b="b"/>
            <a:pathLst>
              <a:path w="16256000" h="50800">
                <a:moveTo>
                  <a:pt x="16256000" y="0"/>
                </a:moveTo>
                <a:lnTo>
                  <a:pt x="0" y="0"/>
                </a:lnTo>
                <a:lnTo>
                  <a:pt x="0" y="50292"/>
                </a:lnTo>
                <a:lnTo>
                  <a:pt x="16256000" y="50292"/>
                </a:lnTo>
                <a:lnTo>
                  <a:pt x="16256000" y="0"/>
                </a:lnTo>
                <a:close/>
              </a:path>
            </a:pathLst>
          </a:custGeom>
          <a:solidFill>
            <a:srgbClr val="DBCCAE"/>
          </a:solidFill>
        </p:spPr>
        <p:txBody>
          <a:bodyPr wrap="square" lIns="0" tIns="0" rIns="0" bIns="0" rtlCol="0"/>
          <a:lstStyle/>
          <a:p>
            <a:endParaRPr/>
          </a:p>
        </p:txBody>
      </p:sp>
      <p:pic>
        <p:nvPicPr>
          <p:cNvPr id="2" name="Billede 1" descr="Et billede, der indeholder himmel, udendørs, natur, bred&#10;&#10;Automatisk genereret beskrivelse">
            <a:extLst>
              <a:ext uri="{FF2B5EF4-FFF2-40B4-BE49-F238E27FC236}">
                <a16:creationId xmlns:a16="http://schemas.microsoft.com/office/drawing/2014/main" id="{0A1D7031-4350-8E86-955A-EFB4F5A34B0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7432" y="1244021"/>
            <a:ext cx="13184402" cy="7970462"/>
          </a:xfrm>
          <a:prstGeom prst="rect">
            <a:avLst/>
          </a:prstGeom>
        </p:spPr>
      </p:pic>
      <p:sp>
        <p:nvSpPr>
          <p:cNvPr id="18" name="Tekstfelt 17">
            <a:extLst>
              <a:ext uri="{FF2B5EF4-FFF2-40B4-BE49-F238E27FC236}">
                <a16:creationId xmlns:a16="http://schemas.microsoft.com/office/drawing/2014/main" id="{0E6DA1F7-6986-F792-7D3D-1907818E42EB}"/>
              </a:ext>
            </a:extLst>
          </p:cNvPr>
          <p:cNvSpPr txBox="1"/>
          <p:nvPr/>
        </p:nvSpPr>
        <p:spPr>
          <a:xfrm>
            <a:off x="1727200" y="7137400"/>
            <a:ext cx="4724400" cy="646331"/>
          </a:xfrm>
          <a:prstGeom prst="rect">
            <a:avLst/>
          </a:prstGeom>
          <a:noFill/>
        </p:spPr>
        <p:txBody>
          <a:bodyPr wrap="square" rtlCol="0">
            <a:spAutoFit/>
          </a:bodyPr>
          <a:lstStyle/>
          <a:p>
            <a:r>
              <a:rPr lang="da-DK" dirty="0">
                <a:solidFill>
                  <a:schemeClr val="bg1"/>
                </a:solidFill>
              </a:rPr>
              <a:t>NY ERHVERVSHAVN PÅ YDERNÆS </a:t>
            </a:r>
            <a:r>
              <a:rPr lang="da-DK" dirty="0" err="1">
                <a:solidFill>
                  <a:schemeClr val="bg1"/>
                </a:solidFill>
              </a:rPr>
              <a:t>ca</a:t>
            </a:r>
            <a:r>
              <a:rPr lang="da-DK" dirty="0">
                <a:solidFill>
                  <a:schemeClr val="bg1"/>
                </a:solidFill>
              </a:rPr>
              <a:t> 500.000 m2</a:t>
            </a:r>
          </a:p>
          <a:p>
            <a:r>
              <a:rPr lang="da-DK" dirty="0">
                <a:solidFill>
                  <a:schemeClr val="bg1"/>
                </a:solidFill>
              </a:rPr>
              <a:t>NY LYSTBÅDEHAVN PÅ STENBÆKSHOLM</a:t>
            </a:r>
          </a:p>
        </p:txBody>
      </p:sp>
      <p:sp>
        <p:nvSpPr>
          <p:cNvPr id="20" name="Titel 19">
            <a:extLst>
              <a:ext uri="{FF2B5EF4-FFF2-40B4-BE49-F238E27FC236}">
                <a16:creationId xmlns:a16="http://schemas.microsoft.com/office/drawing/2014/main" id="{56C89092-199E-2BDB-3E0D-11AE868CBB4B}"/>
              </a:ext>
            </a:extLst>
          </p:cNvPr>
          <p:cNvSpPr>
            <a:spLocks noGrp="1"/>
          </p:cNvSpPr>
          <p:nvPr>
            <p:ph type="title"/>
          </p:nvPr>
        </p:nvSpPr>
        <p:spPr/>
        <p:txBody>
          <a:bodyPr/>
          <a:lstStyle/>
          <a:p>
            <a:r>
              <a:rPr lang="da-DK" dirty="0"/>
              <a:t>YDERNÆS + LYSTBÅDEHAVN STENBÆKSHOLM</a:t>
            </a:r>
          </a:p>
        </p:txBody>
      </p:sp>
    </p:spTree>
    <p:extLst>
      <p:ext uri="{BB962C8B-B14F-4D97-AF65-F5344CB8AC3E}">
        <p14:creationId xmlns:p14="http://schemas.microsoft.com/office/powerpoint/2010/main" val="1103841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object 4"/>
          <p:cNvGrpSpPr/>
          <p:nvPr/>
        </p:nvGrpSpPr>
        <p:grpSpPr>
          <a:xfrm>
            <a:off x="0" y="9080004"/>
            <a:ext cx="16256000" cy="1080135"/>
            <a:chOff x="0" y="9080004"/>
            <a:chExt cx="16256000" cy="1080135"/>
          </a:xfrm>
        </p:grpSpPr>
        <p:sp>
          <p:nvSpPr>
            <p:cNvPr id="5" name="object 5"/>
            <p:cNvSpPr/>
            <p:nvPr/>
          </p:nvSpPr>
          <p:spPr>
            <a:xfrm>
              <a:off x="0" y="9080004"/>
              <a:ext cx="16256000" cy="1080135"/>
            </a:xfrm>
            <a:custGeom>
              <a:avLst/>
              <a:gdLst/>
              <a:ahLst/>
              <a:cxnLst/>
              <a:rect l="l" t="t" r="r" b="b"/>
              <a:pathLst>
                <a:path w="16256000" h="1080134">
                  <a:moveTo>
                    <a:pt x="16256000" y="0"/>
                  </a:moveTo>
                  <a:lnTo>
                    <a:pt x="0" y="0"/>
                  </a:lnTo>
                  <a:lnTo>
                    <a:pt x="0" y="1079995"/>
                  </a:lnTo>
                  <a:lnTo>
                    <a:pt x="16256000" y="1079995"/>
                  </a:lnTo>
                  <a:lnTo>
                    <a:pt x="16256000" y="0"/>
                  </a:lnTo>
                  <a:close/>
                </a:path>
              </a:pathLst>
            </a:custGeom>
            <a:solidFill>
              <a:srgbClr val="73AEDE"/>
            </a:solidFill>
          </p:spPr>
          <p:txBody>
            <a:bodyPr wrap="square" lIns="0" tIns="0" rIns="0" bIns="0" rtlCol="0"/>
            <a:lstStyle/>
            <a:p>
              <a:endParaRPr/>
            </a:p>
          </p:txBody>
        </p:sp>
        <p:sp>
          <p:nvSpPr>
            <p:cNvPr id="6" name="object 6"/>
            <p:cNvSpPr/>
            <p:nvPr/>
          </p:nvSpPr>
          <p:spPr>
            <a:xfrm>
              <a:off x="13694199" y="9373824"/>
              <a:ext cx="440690" cy="572770"/>
            </a:xfrm>
            <a:custGeom>
              <a:avLst/>
              <a:gdLst/>
              <a:ahLst/>
              <a:cxnLst/>
              <a:rect l="l" t="t" r="r" b="b"/>
              <a:pathLst>
                <a:path w="440690" h="572770">
                  <a:moveTo>
                    <a:pt x="440486" y="0"/>
                  </a:moveTo>
                  <a:lnTo>
                    <a:pt x="0" y="0"/>
                  </a:lnTo>
                  <a:lnTo>
                    <a:pt x="0" y="341337"/>
                  </a:lnTo>
                  <a:lnTo>
                    <a:pt x="7420" y="396616"/>
                  </a:lnTo>
                  <a:lnTo>
                    <a:pt x="27407" y="442759"/>
                  </a:lnTo>
                  <a:lnTo>
                    <a:pt x="56547" y="480567"/>
                  </a:lnTo>
                  <a:lnTo>
                    <a:pt x="91427" y="510840"/>
                  </a:lnTo>
                  <a:lnTo>
                    <a:pt x="128633" y="534376"/>
                  </a:lnTo>
                  <a:lnTo>
                    <a:pt x="164752" y="551976"/>
                  </a:lnTo>
                  <a:lnTo>
                    <a:pt x="220078" y="572566"/>
                  </a:lnTo>
                  <a:lnTo>
                    <a:pt x="243794" y="564440"/>
                  </a:lnTo>
                  <a:lnTo>
                    <a:pt x="244798" y="564045"/>
                  </a:lnTo>
                  <a:lnTo>
                    <a:pt x="220078" y="564045"/>
                  </a:lnTo>
                  <a:lnTo>
                    <a:pt x="189833" y="553739"/>
                  </a:lnTo>
                  <a:lnTo>
                    <a:pt x="152372" y="537624"/>
                  </a:lnTo>
                  <a:lnTo>
                    <a:pt x="112021" y="514941"/>
                  </a:lnTo>
                  <a:lnTo>
                    <a:pt x="73107" y="484933"/>
                  </a:lnTo>
                  <a:lnTo>
                    <a:pt x="39955" y="446842"/>
                  </a:lnTo>
                  <a:lnTo>
                    <a:pt x="16891" y="399911"/>
                  </a:lnTo>
                  <a:lnTo>
                    <a:pt x="8242" y="343382"/>
                  </a:lnTo>
                  <a:lnTo>
                    <a:pt x="8242" y="8242"/>
                  </a:lnTo>
                  <a:lnTo>
                    <a:pt x="440486" y="8242"/>
                  </a:lnTo>
                  <a:lnTo>
                    <a:pt x="440486" y="0"/>
                  </a:lnTo>
                  <a:close/>
                </a:path>
                <a:path w="440690" h="572770">
                  <a:moveTo>
                    <a:pt x="440486" y="8242"/>
                  </a:moveTo>
                  <a:lnTo>
                    <a:pt x="432244" y="8242"/>
                  </a:lnTo>
                  <a:lnTo>
                    <a:pt x="432244" y="343382"/>
                  </a:lnTo>
                  <a:lnTo>
                    <a:pt x="423558" y="399911"/>
                  </a:lnTo>
                  <a:lnTo>
                    <a:pt x="400403" y="446842"/>
                  </a:lnTo>
                  <a:lnTo>
                    <a:pt x="367137" y="484933"/>
                  </a:lnTo>
                  <a:lnTo>
                    <a:pt x="328115" y="514941"/>
                  </a:lnTo>
                  <a:lnTo>
                    <a:pt x="287694" y="537624"/>
                  </a:lnTo>
                  <a:lnTo>
                    <a:pt x="250229" y="553739"/>
                  </a:lnTo>
                  <a:lnTo>
                    <a:pt x="220078" y="564045"/>
                  </a:lnTo>
                  <a:lnTo>
                    <a:pt x="244798" y="564045"/>
                  </a:lnTo>
                  <a:lnTo>
                    <a:pt x="311618" y="534376"/>
                  </a:lnTo>
                  <a:lnTo>
                    <a:pt x="348883" y="510840"/>
                  </a:lnTo>
                  <a:lnTo>
                    <a:pt x="383822" y="480567"/>
                  </a:lnTo>
                  <a:lnTo>
                    <a:pt x="413014" y="442759"/>
                  </a:lnTo>
                  <a:lnTo>
                    <a:pt x="433039" y="396616"/>
                  </a:lnTo>
                  <a:lnTo>
                    <a:pt x="440474" y="341337"/>
                  </a:lnTo>
                  <a:lnTo>
                    <a:pt x="440486" y="8242"/>
                  </a:lnTo>
                  <a:close/>
                </a:path>
              </a:pathLst>
            </a:custGeom>
            <a:solidFill>
              <a:srgbClr val="FFFFFF"/>
            </a:solidFill>
          </p:spPr>
          <p:txBody>
            <a:bodyPr wrap="square" lIns="0" tIns="0" rIns="0" bIns="0" rtlCol="0"/>
            <a:lstStyle/>
            <a:p>
              <a:endParaRPr/>
            </a:p>
          </p:txBody>
        </p:sp>
        <p:sp>
          <p:nvSpPr>
            <p:cNvPr id="7" name="object 7"/>
            <p:cNvSpPr/>
            <p:nvPr/>
          </p:nvSpPr>
          <p:spPr>
            <a:xfrm>
              <a:off x="13702442" y="9382066"/>
              <a:ext cx="424180" cy="556260"/>
            </a:xfrm>
            <a:custGeom>
              <a:avLst/>
              <a:gdLst/>
              <a:ahLst/>
              <a:cxnLst/>
              <a:rect l="l" t="t" r="r" b="b"/>
              <a:pathLst>
                <a:path w="424180" h="556259">
                  <a:moveTo>
                    <a:pt x="424002" y="0"/>
                  </a:moveTo>
                  <a:lnTo>
                    <a:pt x="0" y="0"/>
                  </a:lnTo>
                  <a:lnTo>
                    <a:pt x="0" y="335140"/>
                  </a:lnTo>
                  <a:lnTo>
                    <a:pt x="8649" y="391669"/>
                  </a:lnTo>
                  <a:lnTo>
                    <a:pt x="31712" y="438600"/>
                  </a:lnTo>
                  <a:lnTo>
                    <a:pt x="64865" y="476691"/>
                  </a:lnTo>
                  <a:lnTo>
                    <a:pt x="103779" y="506699"/>
                  </a:lnTo>
                  <a:lnTo>
                    <a:pt x="144130" y="529382"/>
                  </a:lnTo>
                  <a:lnTo>
                    <a:pt x="181591" y="545497"/>
                  </a:lnTo>
                  <a:lnTo>
                    <a:pt x="211836" y="555802"/>
                  </a:lnTo>
                  <a:lnTo>
                    <a:pt x="241987" y="545497"/>
                  </a:lnTo>
                  <a:lnTo>
                    <a:pt x="279451" y="529382"/>
                  </a:lnTo>
                  <a:lnTo>
                    <a:pt x="319873" y="506699"/>
                  </a:lnTo>
                  <a:lnTo>
                    <a:pt x="358895" y="476691"/>
                  </a:lnTo>
                  <a:lnTo>
                    <a:pt x="392161" y="438600"/>
                  </a:lnTo>
                  <a:lnTo>
                    <a:pt x="415315" y="391669"/>
                  </a:lnTo>
                  <a:lnTo>
                    <a:pt x="424002" y="335140"/>
                  </a:lnTo>
                  <a:lnTo>
                    <a:pt x="424002" y="0"/>
                  </a:lnTo>
                  <a:close/>
                </a:path>
              </a:pathLst>
            </a:custGeom>
            <a:solidFill>
              <a:srgbClr val="004675"/>
            </a:solidFill>
          </p:spPr>
          <p:txBody>
            <a:bodyPr wrap="square" lIns="0" tIns="0" rIns="0" bIns="0" rtlCol="0"/>
            <a:lstStyle/>
            <a:p>
              <a:endParaRPr/>
            </a:p>
          </p:txBody>
        </p:sp>
        <p:sp>
          <p:nvSpPr>
            <p:cNvPr id="8" name="object 8"/>
            <p:cNvSpPr/>
            <p:nvPr/>
          </p:nvSpPr>
          <p:spPr>
            <a:xfrm>
              <a:off x="13740550" y="9783978"/>
              <a:ext cx="347980" cy="102235"/>
            </a:xfrm>
            <a:custGeom>
              <a:avLst/>
              <a:gdLst/>
              <a:ahLst/>
              <a:cxnLst/>
              <a:rect l="l" t="t" r="r" b="b"/>
              <a:pathLst>
                <a:path w="347980" h="102234">
                  <a:moveTo>
                    <a:pt x="286423" y="79578"/>
                  </a:moveTo>
                  <a:lnTo>
                    <a:pt x="254749" y="77800"/>
                  </a:lnTo>
                  <a:lnTo>
                    <a:pt x="228320" y="68110"/>
                  </a:lnTo>
                  <a:lnTo>
                    <a:pt x="202755" y="57315"/>
                  </a:lnTo>
                  <a:lnTo>
                    <a:pt x="173723" y="52197"/>
                  </a:lnTo>
                  <a:lnTo>
                    <a:pt x="144729" y="57315"/>
                  </a:lnTo>
                  <a:lnTo>
                    <a:pt x="119278" y="68110"/>
                  </a:lnTo>
                  <a:lnTo>
                    <a:pt x="92964" y="77800"/>
                  </a:lnTo>
                  <a:lnTo>
                    <a:pt x="61353" y="79578"/>
                  </a:lnTo>
                  <a:lnTo>
                    <a:pt x="69710" y="85636"/>
                  </a:lnTo>
                  <a:lnTo>
                    <a:pt x="78143" y="91325"/>
                  </a:lnTo>
                  <a:lnTo>
                    <a:pt x="86614" y="96659"/>
                  </a:lnTo>
                  <a:lnTo>
                    <a:pt x="95034" y="101638"/>
                  </a:lnTo>
                  <a:lnTo>
                    <a:pt x="116281" y="98171"/>
                  </a:lnTo>
                  <a:lnTo>
                    <a:pt x="153289" y="82892"/>
                  </a:lnTo>
                  <a:lnTo>
                    <a:pt x="173723" y="79425"/>
                  </a:lnTo>
                  <a:lnTo>
                    <a:pt x="194208" y="82892"/>
                  </a:lnTo>
                  <a:lnTo>
                    <a:pt x="231444" y="98171"/>
                  </a:lnTo>
                  <a:lnTo>
                    <a:pt x="252742" y="101638"/>
                  </a:lnTo>
                  <a:lnTo>
                    <a:pt x="261162" y="96659"/>
                  </a:lnTo>
                  <a:lnTo>
                    <a:pt x="269633" y="91325"/>
                  </a:lnTo>
                  <a:lnTo>
                    <a:pt x="278066" y="85636"/>
                  </a:lnTo>
                  <a:lnTo>
                    <a:pt x="286423" y="79578"/>
                  </a:lnTo>
                  <a:close/>
                </a:path>
                <a:path w="347980" h="102234">
                  <a:moveTo>
                    <a:pt x="347776" y="8407"/>
                  </a:moveTo>
                  <a:lnTo>
                    <a:pt x="328917" y="17538"/>
                  </a:lnTo>
                  <a:lnTo>
                    <a:pt x="312204" y="23329"/>
                  </a:lnTo>
                  <a:lnTo>
                    <a:pt x="297319" y="26365"/>
                  </a:lnTo>
                  <a:lnTo>
                    <a:pt x="283883" y="27241"/>
                  </a:lnTo>
                  <a:lnTo>
                    <a:pt x="259562" y="22987"/>
                  </a:lnTo>
                  <a:lnTo>
                    <a:pt x="235877" y="13627"/>
                  </a:lnTo>
                  <a:lnTo>
                    <a:pt x="208661" y="4267"/>
                  </a:lnTo>
                  <a:lnTo>
                    <a:pt x="173723" y="0"/>
                  </a:lnTo>
                  <a:lnTo>
                    <a:pt x="138823" y="4267"/>
                  </a:lnTo>
                  <a:lnTo>
                    <a:pt x="111721" y="13627"/>
                  </a:lnTo>
                  <a:lnTo>
                    <a:pt x="88150" y="22987"/>
                  </a:lnTo>
                  <a:lnTo>
                    <a:pt x="63893" y="27241"/>
                  </a:lnTo>
                  <a:lnTo>
                    <a:pt x="50457" y="26365"/>
                  </a:lnTo>
                  <a:lnTo>
                    <a:pt x="35560" y="23329"/>
                  </a:lnTo>
                  <a:lnTo>
                    <a:pt x="18859" y="17538"/>
                  </a:lnTo>
                  <a:lnTo>
                    <a:pt x="0" y="8407"/>
                  </a:lnTo>
                  <a:lnTo>
                    <a:pt x="5765" y="19113"/>
                  </a:lnTo>
                  <a:lnTo>
                    <a:pt x="36258" y="51117"/>
                  </a:lnTo>
                  <a:lnTo>
                    <a:pt x="62039" y="54533"/>
                  </a:lnTo>
                  <a:lnTo>
                    <a:pt x="90017" y="50266"/>
                  </a:lnTo>
                  <a:lnTo>
                    <a:pt x="116052" y="40843"/>
                  </a:lnTo>
                  <a:lnTo>
                    <a:pt x="142989" y="31432"/>
                  </a:lnTo>
                  <a:lnTo>
                    <a:pt x="173723" y="27152"/>
                  </a:lnTo>
                  <a:lnTo>
                    <a:pt x="204495" y="31432"/>
                  </a:lnTo>
                  <a:lnTo>
                    <a:pt x="231559" y="40843"/>
                  </a:lnTo>
                  <a:lnTo>
                    <a:pt x="257695" y="50266"/>
                  </a:lnTo>
                  <a:lnTo>
                    <a:pt x="285737" y="54533"/>
                  </a:lnTo>
                  <a:lnTo>
                    <a:pt x="328472" y="39141"/>
                  </a:lnTo>
                  <a:lnTo>
                    <a:pt x="342011" y="19113"/>
                  </a:lnTo>
                  <a:lnTo>
                    <a:pt x="347776" y="8407"/>
                  </a:lnTo>
                  <a:close/>
                </a:path>
              </a:pathLst>
            </a:custGeom>
            <a:solidFill>
              <a:srgbClr val="C8CDCD"/>
            </a:solidFill>
          </p:spPr>
          <p:txBody>
            <a:bodyPr wrap="square" lIns="0" tIns="0" rIns="0" bIns="0" rtlCol="0"/>
            <a:lstStyle/>
            <a:p>
              <a:endParaRPr/>
            </a:p>
          </p:txBody>
        </p:sp>
        <p:sp>
          <p:nvSpPr>
            <p:cNvPr id="9" name="object 9"/>
            <p:cNvSpPr/>
            <p:nvPr/>
          </p:nvSpPr>
          <p:spPr>
            <a:xfrm>
              <a:off x="13730902" y="9406677"/>
              <a:ext cx="367080" cy="20773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10"/>
            <p:cNvSpPr/>
            <p:nvPr/>
          </p:nvSpPr>
          <p:spPr>
            <a:xfrm>
              <a:off x="13788922" y="9478327"/>
              <a:ext cx="284480" cy="269875"/>
            </a:xfrm>
            <a:custGeom>
              <a:avLst/>
              <a:gdLst/>
              <a:ahLst/>
              <a:cxnLst/>
              <a:rect l="l" t="t" r="r" b="b"/>
              <a:pathLst>
                <a:path w="284480" h="269875">
                  <a:moveTo>
                    <a:pt x="284124" y="194322"/>
                  </a:moveTo>
                  <a:lnTo>
                    <a:pt x="184911" y="194322"/>
                  </a:lnTo>
                  <a:lnTo>
                    <a:pt x="184911" y="269366"/>
                  </a:lnTo>
                  <a:lnTo>
                    <a:pt x="284124" y="269366"/>
                  </a:lnTo>
                  <a:lnTo>
                    <a:pt x="284124" y="245567"/>
                  </a:lnTo>
                  <a:lnTo>
                    <a:pt x="210477" y="245567"/>
                  </a:lnTo>
                  <a:lnTo>
                    <a:pt x="210477" y="200799"/>
                  </a:lnTo>
                  <a:lnTo>
                    <a:pt x="284124" y="200799"/>
                  </a:lnTo>
                  <a:lnTo>
                    <a:pt x="284124" y="194322"/>
                  </a:lnTo>
                  <a:close/>
                </a:path>
                <a:path w="284480" h="269875">
                  <a:moveTo>
                    <a:pt x="284124" y="200799"/>
                  </a:moveTo>
                  <a:lnTo>
                    <a:pt x="258559" y="200799"/>
                  </a:lnTo>
                  <a:lnTo>
                    <a:pt x="258559" y="245567"/>
                  </a:lnTo>
                  <a:lnTo>
                    <a:pt x="284124" y="245567"/>
                  </a:lnTo>
                  <a:lnTo>
                    <a:pt x="284124" y="200799"/>
                  </a:lnTo>
                  <a:close/>
                </a:path>
                <a:path w="284480" h="269875">
                  <a:moveTo>
                    <a:pt x="15151" y="0"/>
                  </a:moveTo>
                  <a:lnTo>
                    <a:pt x="5359" y="0"/>
                  </a:lnTo>
                  <a:lnTo>
                    <a:pt x="0" y="5359"/>
                  </a:lnTo>
                  <a:lnTo>
                    <a:pt x="0" y="15405"/>
                  </a:lnTo>
                  <a:lnTo>
                    <a:pt x="1460" y="18491"/>
                  </a:lnTo>
                  <a:lnTo>
                    <a:pt x="3784" y="20688"/>
                  </a:lnTo>
                  <a:lnTo>
                    <a:pt x="153403" y="161594"/>
                  </a:lnTo>
                  <a:lnTo>
                    <a:pt x="152463" y="164261"/>
                  </a:lnTo>
                  <a:lnTo>
                    <a:pt x="151917" y="167106"/>
                  </a:lnTo>
                  <a:lnTo>
                    <a:pt x="151917" y="170091"/>
                  </a:lnTo>
                  <a:lnTo>
                    <a:pt x="153914" y="179974"/>
                  </a:lnTo>
                  <a:lnTo>
                    <a:pt x="159359" y="188048"/>
                  </a:lnTo>
                  <a:lnTo>
                    <a:pt x="167433" y="193494"/>
                  </a:lnTo>
                  <a:lnTo>
                    <a:pt x="177317" y="195491"/>
                  </a:lnTo>
                  <a:lnTo>
                    <a:pt x="179971" y="195491"/>
                  </a:lnTo>
                  <a:lnTo>
                    <a:pt x="182524" y="195084"/>
                  </a:lnTo>
                  <a:lnTo>
                    <a:pt x="184911" y="194322"/>
                  </a:lnTo>
                  <a:lnTo>
                    <a:pt x="284124" y="194322"/>
                  </a:lnTo>
                  <a:lnTo>
                    <a:pt x="284124" y="176999"/>
                  </a:lnTo>
                  <a:lnTo>
                    <a:pt x="201739" y="176999"/>
                  </a:lnTo>
                  <a:lnTo>
                    <a:pt x="202361" y="174802"/>
                  </a:lnTo>
                  <a:lnTo>
                    <a:pt x="202717" y="172491"/>
                  </a:lnTo>
                  <a:lnTo>
                    <a:pt x="202717" y="170091"/>
                  </a:lnTo>
                  <a:lnTo>
                    <a:pt x="200720" y="160201"/>
                  </a:lnTo>
                  <a:lnTo>
                    <a:pt x="195275" y="152128"/>
                  </a:lnTo>
                  <a:lnTo>
                    <a:pt x="187201" y="146686"/>
                  </a:lnTo>
                  <a:lnTo>
                    <a:pt x="181154" y="145465"/>
                  </a:lnTo>
                  <a:lnTo>
                    <a:pt x="171208" y="145465"/>
                  </a:lnTo>
                  <a:lnTo>
                    <a:pt x="142976" y="118884"/>
                  </a:lnTo>
                  <a:lnTo>
                    <a:pt x="160444" y="102438"/>
                  </a:lnTo>
                  <a:lnTo>
                    <a:pt x="125514" y="102438"/>
                  </a:lnTo>
                  <a:lnTo>
                    <a:pt x="20206" y="3263"/>
                  </a:lnTo>
                  <a:lnTo>
                    <a:pt x="18034" y="1244"/>
                  </a:lnTo>
                  <a:lnTo>
                    <a:pt x="15151" y="0"/>
                  </a:lnTo>
                  <a:close/>
                </a:path>
                <a:path w="284480" h="269875">
                  <a:moveTo>
                    <a:pt x="177317" y="144691"/>
                  </a:moveTo>
                  <a:lnTo>
                    <a:pt x="175209" y="144691"/>
                  </a:lnTo>
                  <a:lnTo>
                    <a:pt x="173164" y="144983"/>
                  </a:lnTo>
                  <a:lnTo>
                    <a:pt x="171208" y="145465"/>
                  </a:lnTo>
                  <a:lnTo>
                    <a:pt x="181154" y="145465"/>
                  </a:lnTo>
                  <a:lnTo>
                    <a:pt x="177317" y="144691"/>
                  </a:lnTo>
                  <a:close/>
                </a:path>
                <a:path w="284480" h="269875">
                  <a:moveTo>
                    <a:pt x="245681" y="0"/>
                  </a:moveTo>
                  <a:lnTo>
                    <a:pt x="235889" y="0"/>
                  </a:lnTo>
                  <a:lnTo>
                    <a:pt x="233006" y="1244"/>
                  </a:lnTo>
                  <a:lnTo>
                    <a:pt x="230860" y="3263"/>
                  </a:lnTo>
                  <a:lnTo>
                    <a:pt x="125514" y="102438"/>
                  </a:lnTo>
                  <a:lnTo>
                    <a:pt x="160444" y="102438"/>
                  </a:lnTo>
                  <a:lnTo>
                    <a:pt x="247269" y="20688"/>
                  </a:lnTo>
                  <a:lnTo>
                    <a:pt x="249580" y="18491"/>
                  </a:lnTo>
                  <a:lnTo>
                    <a:pt x="251040" y="15405"/>
                  </a:lnTo>
                  <a:lnTo>
                    <a:pt x="251040" y="5359"/>
                  </a:lnTo>
                  <a:lnTo>
                    <a:pt x="245681" y="0"/>
                  </a:lnTo>
                  <a:close/>
                </a:path>
                <a:path w="284480" h="269875">
                  <a:moveTo>
                    <a:pt x="20193" y="3251"/>
                  </a:moveTo>
                  <a:close/>
                </a:path>
                <a:path w="284480" h="269875">
                  <a:moveTo>
                    <a:pt x="230847" y="3251"/>
                  </a:moveTo>
                  <a:close/>
                </a:path>
              </a:pathLst>
            </a:custGeom>
            <a:solidFill>
              <a:srgbClr val="D2BE97"/>
            </a:solidFill>
          </p:spPr>
          <p:txBody>
            <a:bodyPr wrap="square" lIns="0" tIns="0" rIns="0" bIns="0" rtlCol="0"/>
            <a:lstStyle/>
            <a:p>
              <a:endParaRPr/>
            </a:p>
          </p:txBody>
        </p:sp>
        <p:sp>
          <p:nvSpPr>
            <p:cNvPr id="11" name="object 11"/>
            <p:cNvSpPr/>
            <p:nvPr/>
          </p:nvSpPr>
          <p:spPr>
            <a:xfrm>
              <a:off x="13755839" y="9608248"/>
              <a:ext cx="146875" cy="13944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12"/>
            <p:cNvSpPr/>
            <p:nvPr/>
          </p:nvSpPr>
          <p:spPr>
            <a:xfrm>
              <a:off x="15631731" y="9456276"/>
              <a:ext cx="182740" cy="18630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3"/>
            <p:cNvSpPr/>
            <p:nvPr/>
          </p:nvSpPr>
          <p:spPr>
            <a:xfrm>
              <a:off x="14555334" y="9456268"/>
              <a:ext cx="264160" cy="186690"/>
            </a:xfrm>
            <a:custGeom>
              <a:avLst/>
              <a:gdLst/>
              <a:ahLst/>
              <a:cxnLst/>
              <a:rect l="l" t="t" r="r" b="b"/>
              <a:pathLst>
                <a:path w="264159" h="186690">
                  <a:moveTo>
                    <a:pt x="261112" y="0"/>
                  </a:moveTo>
                  <a:lnTo>
                    <a:pt x="134772" y="0"/>
                  </a:lnTo>
                  <a:lnTo>
                    <a:pt x="121459" y="294"/>
                  </a:lnTo>
                  <a:lnTo>
                    <a:pt x="83197" y="10274"/>
                  </a:lnTo>
                  <a:lnTo>
                    <a:pt x="47257" y="52799"/>
                  </a:lnTo>
                  <a:lnTo>
                    <a:pt x="0" y="179832"/>
                  </a:lnTo>
                  <a:lnTo>
                    <a:pt x="279" y="181965"/>
                  </a:lnTo>
                  <a:lnTo>
                    <a:pt x="2628" y="185305"/>
                  </a:lnTo>
                  <a:lnTo>
                    <a:pt x="4546" y="186321"/>
                  </a:lnTo>
                  <a:lnTo>
                    <a:pt x="37109" y="186321"/>
                  </a:lnTo>
                  <a:lnTo>
                    <a:pt x="39458" y="184670"/>
                  </a:lnTo>
                  <a:lnTo>
                    <a:pt x="79108" y="75958"/>
                  </a:lnTo>
                  <a:lnTo>
                    <a:pt x="84448" y="63514"/>
                  </a:lnTo>
                  <a:lnTo>
                    <a:pt x="114672" y="37427"/>
                  </a:lnTo>
                  <a:lnTo>
                    <a:pt x="261112" y="35293"/>
                  </a:lnTo>
                  <a:lnTo>
                    <a:pt x="263906" y="32486"/>
                  </a:lnTo>
                  <a:lnTo>
                    <a:pt x="263906" y="2794"/>
                  </a:lnTo>
                  <a:lnTo>
                    <a:pt x="261112" y="0"/>
                  </a:lnTo>
                  <a:close/>
                </a:path>
              </a:pathLst>
            </a:custGeom>
            <a:solidFill>
              <a:srgbClr val="FFFFFF"/>
            </a:solidFill>
          </p:spPr>
          <p:txBody>
            <a:bodyPr wrap="square" lIns="0" tIns="0" rIns="0" bIns="0" rtlCol="0"/>
            <a:lstStyle/>
            <a:p>
              <a:endParaRPr/>
            </a:p>
          </p:txBody>
        </p:sp>
        <p:sp>
          <p:nvSpPr>
            <p:cNvPr id="14" name="object 14"/>
            <p:cNvSpPr/>
            <p:nvPr/>
          </p:nvSpPr>
          <p:spPr>
            <a:xfrm>
              <a:off x="14688025" y="9531762"/>
              <a:ext cx="131216" cy="11082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15437287" y="9531762"/>
              <a:ext cx="153327" cy="11082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6" name="object 16"/>
            <p:cNvSpPr/>
            <p:nvPr/>
          </p:nvSpPr>
          <p:spPr>
            <a:xfrm>
              <a:off x="14323632" y="9456267"/>
              <a:ext cx="1267460" cy="186690"/>
            </a:xfrm>
            <a:custGeom>
              <a:avLst/>
              <a:gdLst/>
              <a:ahLst/>
              <a:cxnLst/>
              <a:rect l="l" t="t" r="r" b="b"/>
              <a:pathLst>
                <a:path w="1267459" h="186690">
                  <a:moveTo>
                    <a:pt x="38354" y="77901"/>
                  </a:moveTo>
                  <a:lnTo>
                    <a:pt x="35560" y="75107"/>
                  </a:lnTo>
                  <a:lnTo>
                    <a:pt x="6248" y="75107"/>
                  </a:lnTo>
                  <a:lnTo>
                    <a:pt x="2794" y="75107"/>
                  </a:lnTo>
                  <a:lnTo>
                    <a:pt x="0" y="77901"/>
                  </a:lnTo>
                  <a:lnTo>
                    <a:pt x="0" y="183616"/>
                  </a:lnTo>
                  <a:lnTo>
                    <a:pt x="2794" y="186423"/>
                  </a:lnTo>
                  <a:lnTo>
                    <a:pt x="35560" y="186423"/>
                  </a:lnTo>
                  <a:lnTo>
                    <a:pt x="38354" y="183616"/>
                  </a:lnTo>
                  <a:lnTo>
                    <a:pt x="38354" y="77901"/>
                  </a:lnTo>
                  <a:close/>
                </a:path>
                <a:path w="1267459" h="186690">
                  <a:moveTo>
                    <a:pt x="207149" y="2781"/>
                  </a:moveTo>
                  <a:lnTo>
                    <a:pt x="204368" y="0"/>
                  </a:lnTo>
                  <a:lnTo>
                    <a:pt x="171602" y="0"/>
                  </a:lnTo>
                  <a:lnTo>
                    <a:pt x="168808" y="2781"/>
                  </a:lnTo>
                  <a:lnTo>
                    <a:pt x="168808" y="148450"/>
                  </a:lnTo>
                  <a:lnTo>
                    <a:pt x="137668" y="120192"/>
                  </a:lnTo>
                  <a:lnTo>
                    <a:pt x="109550" y="61087"/>
                  </a:lnTo>
                  <a:lnTo>
                    <a:pt x="92379" y="31470"/>
                  </a:lnTo>
                  <a:lnTo>
                    <a:pt x="76073" y="13436"/>
                  </a:lnTo>
                  <a:lnTo>
                    <a:pt x="59245" y="4089"/>
                  </a:lnTo>
                  <a:lnTo>
                    <a:pt x="40513" y="558"/>
                  </a:lnTo>
                  <a:lnTo>
                    <a:pt x="33172" y="0"/>
                  </a:lnTo>
                  <a:lnTo>
                    <a:pt x="2806" y="0"/>
                  </a:lnTo>
                  <a:lnTo>
                    <a:pt x="12" y="2781"/>
                  </a:lnTo>
                  <a:lnTo>
                    <a:pt x="12" y="33197"/>
                  </a:lnTo>
                  <a:lnTo>
                    <a:pt x="2806" y="35991"/>
                  </a:lnTo>
                  <a:lnTo>
                    <a:pt x="15138" y="35991"/>
                  </a:lnTo>
                  <a:lnTo>
                    <a:pt x="31407" y="36664"/>
                  </a:lnTo>
                  <a:lnTo>
                    <a:pt x="69240" y="66230"/>
                  </a:lnTo>
                  <a:lnTo>
                    <a:pt x="97256" y="125196"/>
                  </a:lnTo>
                  <a:lnTo>
                    <a:pt x="115709" y="156603"/>
                  </a:lnTo>
                  <a:lnTo>
                    <a:pt x="133451" y="175221"/>
                  </a:lnTo>
                  <a:lnTo>
                    <a:pt x="151955" y="184137"/>
                  </a:lnTo>
                  <a:lnTo>
                    <a:pt x="172720" y="186423"/>
                  </a:lnTo>
                  <a:lnTo>
                    <a:pt x="204368" y="186423"/>
                  </a:lnTo>
                  <a:lnTo>
                    <a:pt x="207149" y="183616"/>
                  </a:lnTo>
                  <a:lnTo>
                    <a:pt x="207149" y="148450"/>
                  </a:lnTo>
                  <a:lnTo>
                    <a:pt x="207149" y="2781"/>
                  </a:lnTo>
                  <a:close/>
                </a:path>
                <a:path w="1267459" h="186690">
                  <a:moveTo>
                    <a:pt x="711873" y="131724"/>
                  </a:moveTo>
                  <a:lnTo>
                    <a:pt x="689927" y="89636"/>
                  </a:lnTo>
                  <a:lnTo>
                    <a:pt x="597827" y="68961"/>
                  </a:lnTo>
                  <a:lnTo>
                    <a:pt x="589559" y="67652"/>
                  </a:lnTo>
                  <a:lnTo>
                    <a:pt x="579564" y="65125"/>
                  </a:lnTo>
                  <a:lnTo>
                    <a:pt x="572071" y="61341"/>
                  </a:lnTo>
                  <a:lnTo>
                    <a:pt x="567385" y="56489"/>
                  </a:lnTo>
                  <a:lnTo>
                    <a:pt x="565759" y="50774"/>
                  </a:lnTo>
                  <a:lnTo>
                    <a:pt x="566381" y="42583"/>
                  </a:lnTo>
                  <a:lnTo>
                    <a:pt x="573239" y="34988"/>
                  </a:lnTo>
                  <a:lnTo>
                    <a:pt x="687324" y="34988"/>
                  </a:lnTo>
                  <a:lnTo>
                    <a:pt x="690143" y="32181"/>
                  </a:lnTo>
                  <a:lnTo>
                    <a:pt x="690143" y="2806"/>
                  </a:lnTo>
                  <a:lnTo>
                    <a:pt x="687324" y="12"/>
                  </a:lnTo>
                  <a:lnTo>
                    <a:pt x="584822" y="12"/>
                  </a:lnTo>
                  <a:lnTo>
                    <a:pt x="574446" y="914"/>
                  </a:lnTo>
                  <a:lnTo>
                    <a:pt x="540969" y="21018"/>
                  </a:lnTo>
                  <a:lnTo>
                    <a:pt x="530771" y="50634"/>
                  </a:lnTo>
                  <a:lnTo>
                    <a:pt x="533590" y="66548"/>
                  </a:lnTo>
                  <a:lnTo>
                    <a:pt x="542683" y="81800"/>
                  </a:lnTo>
                  <a:lnTo>
                    <a:pt x="559130" y="94348"/>
                  </a:lnTo>
                  <a:lnTo>
                    <a:pt x="583971" y="102184"/>
                  </a:lnTo>
                  <a:lnTo>
                    <a:pt x="652322" y="111569"/>
                  </a:lnTo>
                  <a:lnTo>
                    <a:pt x="663816" y="114655"/>
                  </a:lnTo>
                  <a:lnTo>
                    <a:pt x="671410" y="119659"/>
                  </a:lnTo>
                  <a:lnTo>
                    <a:pt x="675614" y="125679"/>
                  </a:lnTo>
                  <a:lnTo>
                    <a:pt x="676897" y="131800"/>
                  </a:lnTo>
                  <a:lnTo>
                    <a:pt x="676871" y="132918"/>
                  </a:lnTo>
                  <a:lnTo>
                    <a:pt x="674662" y="139649"/>
                  </a:lnTo>
                  <a:lnTo>
                    <a:pt x="668845" y="145580"/>
                  </a:lnTo>
                  <a:lnTo>
                    <a:pt x="659282" y="149783"/>
                  </a:lnTo>
                  <a:lnTo>
                    <a:pt x="645820" y="151396"/>
                  </a:lnTo>
                  <a:lnTo>
                    <a:pt x="542366" y="151396"/>
                  </a:lnTo>
                  <a:lnTo>
                    <a:pt x="539559" y="154190"/>
                  </a:lnTo>
                  <a:lnTo>
                    <a:pt x="539559" y="183565"/>
                  </a:lnTo>
                  <a:lnTo>
                    <a:pt x="542366" y="186372"/>
                  </a:lnTo>
                  <a:lnTo>
                    <a:pt x="645820" y="186372"/>
                  </a:lnTo>
                  <a:lnTo>
                    <a:pt x="659231" y="185432"/>
                  </a:lnTo>
                  <a:lnTo>
                    <a:pt x="700112" y="164084"/>
                  </a:lnTo>
                  <a:lnTo>
                    <a:pt x="711796" y="134975"/>
                  </a:lnTo>
                  <a:lnTo>
                    <a:pt x="711873" y="131724"/>
                  </a:lnTo>
                  <a:close/>
                </a:path>
                <a:path w="1267459" h="186690">
                  <a:moveTo>
                    <a:pt x="829030" y="70065"/>
                  </a:moveTo>
                  <a:lnTo>
                    <a:pt x="826211" y="67259"/>
                  </a:lnTo>
                  <a:lnTo>
                    <a:pt x="796188" y="67259"/>
                  </a:lnTo>
                  <a:lnTo>
                    <a:pt x="792734" y="67259"/>
                  </a:lnTo>
                  <a:lnTo>
                    <a:pt x="789940" y="70065"/>
                  </a:lnTo>
                  <a:lnTo>
                    <a:pt x="789940" y="183578"/>
                  </a:lnTo>
                  <a:lnTo>
                    <a:pt x="792734" y="186385"/>
                  </a:lnTo>
                  <a:lnTo>
                    <a:pt x="826211" y="186385"/>
                  </a:lnTo>
                  <a:lnTo>
                    <a:pt x="829030" y="183578"/>
                  </a:lnTo>
                  <a:lnTo>
                    <a:pt x="829030" y="70065"/>
                  </a:lnTo>
                  <a:close/>
                </a:path>
                <a:path w="1267459" h="186690">
                  <a:moveTo>
                    <a:pt x="968603" y="100838"/>
                  </a:moveTo>
                  <a:lnTo>
                    <a:pt x="943876" y="49034"/>
                  </a:lnTo>
                  <a:lnTo>
                    <a:pt x="905129" y="6121"/>
                  </a:lnTo>
                  <a:lnTo>
                    <a:pt x="856818" y="12"/>
                  </a:lnTo>
                  <a:lnTo>
                    <a:pt x="727049" y="12"/>
                  </a:lnTo>
                  <a:lnTo>
                    <a:pt x="723569" y="12"/>
                  </a:lnTo>
                  <a:lnTo>
                    <a:pt x="720775" y="2806"/>
                  </a:lnTo>
                  <a:lnTo>
                    <a:pt x="720775" y="32512"/>
                  </a:lnTo>
                  <a:lnTo>
                    <a:pt x="723569" y="35331"/>
                  </a:lnTo>
                  <a:lnTo>
                    <a:pt x="864781" y="35331"/>
                  </a:lnTo>
                  <a:lnTo>
                    <a:pt x="880529" y="37363"/>
                  </a:lnTo>
                  <a:lnTo>
                    <a:pt x="892556" y="43294"/>
                  </a:lnTo>
                  <a:lnTo>
                    <a:pt x="902081" y="52844"/>
                  </a:lnTo>
                  <a:lnTo>
                    <a:pt x="910310" y="65709"/>
                  </a:lnTo>
                  <a:lnTo>
                    <a:pt x="943813" y="136080"/>
                  </a:lnTo>
                  <a:lnTo>
                    <a:pt x="946035" y="137464"/>
                  </a:lnTo>
                  <a:lnTo>
                    <a:pt x="950874" y="137452"/>
                  </a:lnTo>
                  <a:lnTo>
                    <a:pt x="953071" y="136055"/>
                  </a:lnTo>
                  <a:lnTo>
                    <a:pt x="968603" y="102781"/>
                  </a:lnTo>
                  <a:lnTo>
                    <a:pt x="968603" y="100838"/>
                  </a:lnTo>
                  <a:close/>
                </a:path>
                <a:path w="1267459" h="186690">
                  <a:moveTo>
                    <a:pt x="1090028" y="6972"/>
                  </a:moveTo>
                  <a:lnTo>
                    <a:pt x="1089875" y="4711"/>
                  </a:lnTo>
                  <a:lnTo>
                    <a:pt x="1087564" y="1092"/>
                  </a:lnTo>
                  <a:lnTo>
                    <a:pt x="1085596" y="12"/>
                  </a:lnTo>
                  <a:lnTo>
                    <a:pt x="1055433" y="12"/>
                  </a:lnTo>
                  <a:lnTo>
                    <a:pt x="1052995" y="12"/>
                  </a:lnTo>
                  <a:lnTo>
                    <a:pt x="1050810" y="1409"/>
                  </a:lnTo>
                  <a:lnTo>
                    <a:pt x="967752" y="179412"/>
                  </a:lnTo>
                  <a:lnTo>
                    <a:pt x="967905" y="181698"/>
                  </a:lnTo>
                  <a:lnTo>
                    <a:pt x="970191" y="185305"/>
                  </a:lnTo>
                  <a:lnTo>
                    <a:pt x="972185" y="186397"/>
                  </a:lnTo>
                  <a:lnTo>
                    <a:pt x="1004773" y="186397"/>
                  </a:lnTo>
                  <a:lnTo>
                    <a:pt x="1006995" y="184988"/>
                  </a:lnTo>
                  <a:lnTo>
                    <a:pt x="1090028" y="6972"/>
                  </a:lnTo>
                  <a:close/>
                </a:path>
                <a:path w="1267459" h="186690">
                  <a:moveTo>
                    <a:pt x="1267053" y="4597"/>
                  </a:moveTo>
                  <a:lnTo>
                    <a:pt x="1266367" y="3009"/>
                  </a:lnTo>
                  <a:lnTo>
                    <a:pt x="1264043" y="660"/>
                  </a:lnTo>
                  <a:lnTo>
                    <a:pt x="1262456" y="12"/>
                  </a:lnTo>
                  <a:lnTo>
                    <a:pt x="1260779" y="12"/>
                  </a:lnTo>
                  <a:lnTo>
                    <a:pt x="1116330" y="12"/>
                  </a:lnTo>
                  <a:lnTo>
                    <a:pt x="1113523" y="2819"/>
                  </a:lnTo>
                  <a:lnTo>
                    <a:pt x="1113523" y="30708"/>
                  </a:lnTo>
                  <a:lnTo>
                    <a:pt x="1114196" y="32308"/>
                  </a:lnTo>
                  <a:lnTo>
                    <a:pt x="1116533" y="34658"/>
                  </a:lnTo>
                  <a:lnTo>
                    <a:pt x="1118146" y="35318"/>
                  </a:lnTo>
                  <a:lnTo>
                    <a:pt x="1264234" y="35306"/>
                  </a:lnTo>
                  <a:lnTo>
                    <a:pt x="1267053" y="32499"/>
                  </a:lnTo>
                  <a:lnTo>
                    <a:pt x="1267053" y="4597"/>
                  </a:lnTo>
                  <a:close/>
                </a:path>
              </a:pathLst>
            </a:custGeom>
            <a:solidFill>
              <a:srgbClr val="FFFFFF"/>
            </a:solidFill>
          </p:spPr>
          <p:txBody>
            <a:bodyPr wrap="square" lIns="0" tIns="0" rIns="0" bIns="0" rtlCol="0"/>
            <a:lstStyle/>
            <a:p>
              <a:endParaRPr/>
            </a:p>
          </p:txBody>
        </p:sp>
      </p:grpSp>
      <p:sp>
        <p:nvSpPr>
          <p:cNvPr id="17" name="object 17"/>
          <p:cNvSpPr/>
          <p:nvPr/>
        </p:nvSpPr>
        <p:spPr>
          <a:xfrm>
            <a:off x="0" y="1080008"/>
            <a:ext cx="16256000" cy="50800"/>
          </a:xfrm>
          <a:custGeom>
            <a:avLst/>
            <a:gdLst/>
            <a:ahLst/>
            <a:cxnLst/>
            <a:rect l="l" t="t" r="r" b="b"/>
            <a:pathLst>
              <a:path w="16256000" h="50800">
                <a:moveTo>
                  <a:pt x="16256000" y="0"/>
                </a:moveTo>
                <a:lnTo>
                  <a:pt x="0" y="0"/>
                </a:lnTo>
                <a:lnTo>
                  <a:pt x="0" y="50292"/>
                </a:lnTo>
                <a:lnTo>
                  <a:pt x="16256000" y="50292"/>
                </a:lnTo>
                <a:lnTo>
                  <a:pt x="16256000" y="0"/>
                </a:lnTo>
                <a:close/>
              </a:path>
            </a:pathLst>
          </a:custGeom>
          <a:solidFill>
            <a:srgbClr val="DBCCAE"/>
          </a:solidFill>
        </p:spPr>
        <p:txBody>
          <a:bodyPr wrap="square" lIns="0" tIns="0" rIns="0" bIns="0" rtlCol="0"/>
          <a:lstStyle/>
          <a:p>
            <a:endParaRPr/>
          </a:p>
        </p:txBody>
      </p:sp>
      <p:pic>
        <p:nvPicPr>
          <p:cNvPr id="2" name="Billede 1" descr="Et billede, der indeholder himmel, natur, udendørs, bjerg&#10;&#10;Automatisk genereret beskrivelse">
            <a:extLst>
              <a:ext uri="{FF2B5EF4-FFF2-40B4-BE49-F238E27FC236}">
                <a16:creationId xmlns:a16="http://schemas.microsoft.com/office/drawing/2014/main" id="{29E5AECC-7C11-3F4B-28CC-45ED3666A2F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83279" y="1105408"/>
            <a:ext cx="11870714" cy="7933020"/>
          </a:xfrm>
          <a:prstGeom prst="rect">
            <a:avLst/>
          </a:prstGeom>
        </p:spPr>
      </p:pic>
      <p:sp>
        <p:nvSpPr>
          <p:cNvPr id="18" name="Tekstfelt 17">
            <a:extLst>
              <a:ext uri="{FF2B5EF4-FFF2-40B4-BE49-F238E27FC236}">
                <a16:creationId xmlns:a16="http://schemas.microsoft.com/office/drawing/2014/main" id="{7B134F82-1B70-6F2B-F2FA-7444BFFD5D60}"/>
              </a:ext>
            </a:extLst>
          </p:cNvPr>
          <p:cNvSpPr txBox="1"/>
          <p:nvPr/>
        </p:nvSpPr>
        <p:spPr>
          <a:xfrm>
            <a:off x="2641600" y="6985000"/>
            <a:ext cx="7696200" cy="646331"/>
          </a:xfrm>
          <a:prstGeom prst="rect">
            <a:avLst/>
          </a:prstGeom>
          <a:noFill/>
        </p:spPr>
        <p:txBody>
          <a:bodyPr wrap="square" rtlCol="0">
            <a:spAutoFit/>
          </a:bodyPr>
          <a:lstStyle/>
          <a:p>
            <a:r>
              <a:rPr lang="da-DK" dirty="0">
                <a:solidFill>
                  <a:schemeClr val="bg1"/>
                </a:solidFill>
              </a:rPr>
              <a:t>NY ERHVERVSHAVN PÅ STENBÆKSHOLM </a:t>
            </a:r>
            <a:r>
              <a:rPr lang="da-DK" dirty="0" err="1">
                <a:solidFill>
                  <a:schemeClr val="bg1"/>
                </a:solidFill>
              </a:rPr>
              <a:t>ca</a:t>
            </a:r>
            <a:r>
              <a:rPr lang="da-DK" dirty="0">
                <a:solidFill>
                  <a:schemeClr val="bg1"/>
                </a:solidFill>
              </a:rPr>
              <a:t> 75.000 m2 </a:t>
            </a:r>
          </a:p>
          <a:p>
            <a:r>
              <a:rPr lang="da-DK" dirty="0">
                <a:solidFill>
                  <a:schemeClr val="bg1"/>
                </a:solidFill>
              </a:rPr>
              <a:t>LYSTBÅDEHAVNENE FORBLIVER PÅ YDERNÆS</a:t>
            </a:r>
          </a:p>
        </p:txBody>
      </p:sp>
      <p:sp>
        <p:nvSpPr>
          <p:cNvPr id="21" name="object 3">
            <a:extLst>
              <a:ext uri="{FF2B5EF4-FFF2-40B4-BE49-F238E27FC236}">
                <a16:creationId xmlns:a16="http://schemas.microsoft.com/office/drawing/2014/main" id="{ADFE59EA-698B-D781-2424-5BFE637D35BE}"/>
              </a:ext>
            </a:extLst>
          </p:cNvPr>
          <p:cNvSpPr txBox="1">
            <a:spLocks noGrp="1"/>
          </p:cNvSpPr>
          <p:nvPr>
            <p:ph type="title"/>
          </p:nvPr>
        </p:nvSpPr>
        <p:spPr>
          <a:xfrm>
            <a:off x="503336" y="286096"/>
            <a:ext cx="15752664" cy="566822"/>
          </a:xfrm>
          <a:prstGeom prst="rect">
            <a:avLst/>
          </a:prstGeom>
        </p:spPr>
        <p:txBody>
          <a:bodyPr vert="horz" wrap="square" lIns="0" tIns="12700" rIns="0" bIns="0" rtlCol="0">
            <a:spAutoFit/>
          </a:bodyPr>
          <a:lstStyle/>
          <a:p>
            <a:pPr marL="12700">
              <a:lnSpc>
                <a:spcPct val="100000"/>
              </a:lnSpc>
              <a:spcBef>
                <a:spcPts val="100"/>
              </a:spcBef>
            </a:pPr>
            <a:r>
              <a:rPr lang="da-DK" spc="125" dirty="0"/>
              <a:t>STENBÆKSHOLM ( DEN POLITISKE AFTALE: MINIMUMSHAVN) </a:t>
            </a:r>
            <a:endParaRPr spc="125" dirty="0"/>
          </a:p>
        </p:txBody>
      </p:sp>
    </p:spTree>
    <p:extLst>
      <p:ext uri="{BB962C8B-B14F-4D97-AF65-F5344CB8AC3E}">
        <p14:creationId xmlns:p14="http://schemas.microsoft.com/office/powerpoint/2010/main" val="3798278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825</TotalTime>
  <Words>1142</Words>
  <Application>Microsoft Office PowerPoint</Application>
  <PresentationFormat>Brugerdefineret</PresentationFormat>
  <Paragraphs>195</Paragraphs>
  <Slides>26</Slides>
  <Notes>2</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26</vt:i4>
      </vt:variant>
    </vt:vector>
  </HeadingPairs>
  <TitlesOfParts>
    <vt:vector size="31" baseType="lpstr">
      <vt:lpstr>Arial</vt:lpstr>
      <vt:lpstr>Calibri</vt:lpstr>
      <vt:lpstr>Symbol</vt:lpstr>
      <vt:lpstr>Verdana</vt:lpstr>
      <vt:lpstr>Office Theme</vt:lpstr>
      <vt:lpstr> TEMAMØDE HAVNEN BYRÅDET 5.12.2022  </vt:lpstr>
      <vt:lpstr>DAGSORDEN TEMAMØDE HAVNEN BYRÅDET 5.12.2022  </vt:lpstr>
      <vt:lpstr>INTRODUKTION </vt:lpstr>
      <vt:lpstr>NÆSTVED HAVNS OPLÆG</vt:lpstr>
      <vt:lpstr>BAGGRUND FOR ANALYSEN</vt:lpstr>
      <vt:lpstr>INTRODUKTION – PROCES &amp; METODE</vt:lpstr>
      <vt:lpstr>YDERNÆS + LYSTBÅDEHAVN KANALVEJ/ YDERNÆSGÅRDEN </vt:lpstr>
      <vt:lpstr>YDERNÆS + LYSTBÅDEHAVN STENBÆKSHOLM</vt:lpstr>
      <vt:lpstr>STENBÆKSHOLM ( DEN POLITISKE AFTALE: MINIMUMSHAVN) </vt:lpstr>
      <vt:lpstr>COWI</vt:lpstr>
      <vt:lpstr>E&amp;Y</vt:lpstr>
      <vt:lpstr>PowerPoint-præsentation</vt:lpstr>
      <vt:lpstr>PowerPoint-præsentation</vt:lpstr>
      <vt:lpstr>PowerPoint-præsentation</vt:lpstr>
      <vt:lpstr>PowerPoint-præsentation</vt:lpstr>
      <vt:lpstr>SAMMENFATNING: BEGGE PLACERINGER</vt:lpstr>
      <vt:lpstr>SAMMENFATNING: STENBÆKSHOLM</vt:lpstr>
      <vt:lpstr>SAMMENFATNING: YDERNÆS</vt:lpstr>
      <vt:lpstr>SAMMENFATNING: HAVNEANLÆG GENERELT</vt:lpstr>
      <vt:lpstr>PowerPoint-præsentation</vt:lpstr>
      <vt:lpstr>SAMMENFATNING: ANLÆGSEKSEMPEL 2 </vt:lpstr>
      <vt:lpstr>SAMMENFATNING: ANLÆGSEKSEMPEL 3 </vt:lpstr>
      <vt:lpstr>SAMMENFATNING: ANLÆGSEKSEMPEL, NY LYSTBÅDEHAVN  </vt:lpstr>
      <vt:lpstr>SAMMENFATNING: EKSEMPLER  </vt:lpstr>
      <vt:lpstr>SAMLET KONKLUSION</vt:lpstr>
      <vt:lpstr>DRØFTELSE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DAGSORDEN</dc:title>
  <dc:creator>Solveig Bergmann Nielsen</dc:creator>
  <cp:lastModifiedBy>Solveig Bergmann Nielsen</cp:lastModifiedBy>
  <cp:revision>28</cp:revision>
  <cp:lastPrinted>2022-12-01T11:17:48Z</cp:lastPrinted>
  <dcterms:created xsi:type="dcterms:W3CDTF">2022-11-28T09:48:26Z</dcterms:created>
  <dcterms:modified xsi:type="dcterms:W3CDTF">2022-12-05T14:44:43Z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2022-11-28T00:00:00Z</vt:filetime>
  </property>
  <property fmtid="{D5CDD505-2E9C-101B-9397-08002B2CF9AE}" pid="3" name="Creator">
    <vt:lpwstr>Adobe InDesign 18.0 (Windows)</vt:lpwstr>
  </property>
  <property fmtid="{D5CDD505-2E9C-101B-9397-08002B2CF9AE}" pid="4" name="LastSaved">
    <vt:filetime>2022-11-28T00:00:00Z</vt:filetime>
  </property>
  <property fmtid="{D5CDD505-2E9C-101B-9397-08002B2CF9AE}" pid="5" name="CloudStatistics_StoryID">
    <vt:lpwstr>f5f1ddcc-0957-4432-bf0f-141bb98d995a</vt:lpwstr>
  </property>
</Properties>
</file>